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8" r:id="rId7"/>
    <p:sldId id="269" r:id="rId8"/>
    <p:sldId id="270" r:id="rId9"/>
    <p:sldId id="271" r:id="rId10"/>
    <p:sldId id="272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8812"/>
    <a:srgbClr val="F6F6F6"/>
    <a:srgbClr val="545454"/>
    <a:srgbClr val="7B7B7B"/>
    <a:srgbClr val="F2EFFA"/>
    <a:srgbClr val="ED4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2B0338-52BE-4D73-ACC8-7964991B7449}" v="562" dt="2021-12-16T13:26:08.5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72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loemers" userId="fe3832ff3b233e04" providerId="LiveId" clId="{9E2B0338-52BE-4D73-ACC8-7964991B7449}"/>
    <pc:docChg chg="undo custSel addSld delSld modSld">
      <pc:chgData name="Paul Bloemers" userId="fe3832ff3b233e04" providerId="LiveId" clId="{9E2B0338-52BE-4D73-ACC8-7964991B7449}" dt="2021-12-16T13:27:22.733" v="836" actId="700"/>
      <pc:docMkLst>
        <pc:docMk/>
      </pc:docMkLst>
      <pc:sldChg chg="modAnim">
        <pc:chgData name="Paul Bloemers" userId="fe3832ff3b233e04" providerId="LiveId" clId="{9E2B0338-52BE-4D73-ACC8-7964991B7449}" dt="2021-12-16T12:20:45.675" v="212"/>
        <pc:sldMkLst>
          <pc:docMk/>
          <pc:sldMk cId="2402251670" sldId="258"/>
        </pc:sldMkLst>
      </pc:sldChg>
      <pc:sldChg chg="modSp modAnim">
        <pc:chgData name="Paul Bloemers" userId="fe3832ff3b233e04" providerId="LiveId" clId="{9E2B0338-52BE-4D73-ACC8-7964991B7449}" dt="2021-12-16T12:26:42.376" v="226"/>
        <pc:sldMkLst>
          <pc:docMk/>
          <pc:sldMk cId="3801163854" sldId="259"/>
        </pc:sldMkLst>
        <pc:spChg chg="mod">
          <ac:chgData name="Paul Bloemers" userId="fe3832ff3b233e04" providerId="LiveId" clId="{9E2B0338-52BE-4D73-ACC8-7964991B7449}" dt="2021-12-16T12:17:59.469" v="193" actId="404"/>
          <ac:spMkLst>
            <pc:docMk/>
            <pc:sldMk cId="3801163854" sldId="259"/>
            <ac:spMk id="3" creationId="{00000000-0000-0000-0000-000000000000}"/>
          </ac:spMkLst>
        </pc:spChg>
      </pc:sldChg>
      <pc:sldChg chg="addSp modSp mod modAnim">
        <pc:chgData name="Paul Bloemers" userId="fe3832ff3b233e04" providerId="LiveId" clId="{9E2B0338-52BE-4D73-ACC8-7964991B7449}" dt="2021-12-16T12:29:32.719" v="237"/>
        <pc:sldMkLst>
          <pc:docMk/>
          <pc:sldMk cId="1600548638" sldId="260"/>
        </pc:sldMkLst>
        <pc:spChg chg="mod">
          <ac:chgData name="Paul Bloemers" userId="fe3832ff3b233e04" providerId="LiveId" clId="{9E2B0338-52BE-4D73-ACC8-7964991B7449}" dt="2021-12-16T12:25:40.795" v="215" actId="20577"/>
          <ac:spMkLst>
            <pc:docMk/>
            <pc:sldMk cId="1600548638" sldId="260"/>
            <ac:spMk id="3" creationId="{00000000-0000-0000-0000-000000000000}"/>
          </ac:spMkLst>
        </pc:spChg>
        <pc:picChg chg="add mod">
          <ac:chgData name="Paul Bloemers" userId="fe3832ff3b233e04" providerId="LiveId" clId="{9E2B0338-52BE-4D73-ACC8-7964991B7449}" dt="2021-12-16T12:29:17.737" v="232" actId="1076"/>
          <ac:picMkLst>
            <pc:docMk/>
            <pc:sldMk cId="1600548638" sldId="260"/>
            <ac:picMk id="4" creationId="{855B2A89-8082-4E3F-BBB5-6CB5A7D576F3}"/>
          </ac:picMkLst>
        </pc:picChg>
      </pc:sldChg>
      <pc:sldChg chg="modSp mod modAnim">
        <pc:chgData name="Paul Bloemers" userId="fe3832ff3b233e04" providerId="LiveId" clId="{9E2B0338-52BE-4D73-ACC8-7964991B7449}" dt="2021-12-16T12:34:59.824" v="330"/>
        <pc:sldMkLst>
          <pc:docMk/>
          <pc:sldMk cId="313605117" sldId="261"/>
        </pc:sldMkLst>
        <pc:spChg chg="mod">
          <ac:chgData name="Paul Bloemers" userId="fe3832ff3b233e04" providerId="LiveId" clId="{9E2B0338-52BE-4D73-ACC8-7964991B7449}" dt="2021-12-16T12:32:14.970" v="301" actId="1036"/>
          <ac:spMkLst>
            <pc:docMk/>
            <pc:sldMk cId="313605117" sldId="261"/>
            <ac:spMk id="6" creationId="{A50D73AA-F1F9-4139-80E8-072240328469}"/>
          </ac:spMkLst>
        </pc:spChg>
        <pc:spChg chg="mod">
          <ac:chgData name="Paul Bloemers" userId="fe3832ff3b233e04" providerId="LiveId" clId="{9E2B0338-52BE-4D73-ACC8-7964991B7449}" dt="2021-12-16T12:33:41.648" v="308" actId="1076"/>
          <ac:spMkLst>
            <pc:docMk/>
            <pc:sldMk cId="313605117" sldId="261"/>
            <ac:spMk id="16" creationId="{A591872D-D491-4E2C-BE10-6ACB282974D4}"/>
          </ac:spMkLst>
        </pc:spChg>
      </pc:sldChg>
      <pc:sldChg chg="addSp delSp modSp mod modAnim">
        <pc:chgData name="Paul Bloemers" userId="fe3832ff3b233e04" providerId="LiveId" clId="{9E2B0338-52BE-4D73-ACC8-7964991B7449}" dt="2021-12-16T13:06:26.574" v="594"/>
        <pc:sldMkLst>
          <pc:docMk/>
          <pc:sldMk cId="538430158" sldId="268"/>
        </pc:sldMkLst>
        <pc:spChg chg="mod">
          <ac:chgData name="Paul Bloemers" userId="fe3832ff3b233e04" providerId="LiveId" clId="{9E2B0338-52BE-4D73-ACC8-7964991B7449}" dt="2021-12-16T13:02:30.007" v="518" actId="6549"/>
          <ac:spMkLst>
            <pc:docMk/>
            <pc:sldMk cId="538430158" sldId="268"/>
            <ac:spMk id="3" creationId="{00000000-0000-0000-0000-000000000000}"/>
          </ac:spMkLst>
        </pc:spChg>
        <pc:spChg chg="mod">
          <ac:chgData name="Paul Bloemers" userId="fe3832ff3b233e04" providerId="LiveId" clId="{9E2B0338-52BE-4D73-ACC8-7964991B7449}" dt="2021-12-16T10:11:15.401" v="89" actId="1076"/>
          <ac:spMkLst>
            <pc:docMk/>
            <pc:sldMk cId="538430158" sldId="268"/>
            <ac:spMk id="18" creationId="{763C08EB-C855-44E9-9E41-05FF5F77393E}"/>
          </ac:spMkLst>
        </pc:spChg>
        <pc:spChg chg="mod">
          <ac:chgData name="Paul Bloemers" userId="fe3832ff3b233e04" providerId="LiveId" clId="{9E2B0338-52BE-4D73-ACC8-7964991B7449}" dt="2021-12-16T10:11:15.401" v="89" actId="1076"/>
          <ac:spMkLst>
            <pc:docMk/>
            <pc:sldMk cId="538430158" sldId="268"/>
            <ac:spMk id="19" creationId="{1BE902B6-B8FA-42CC-A255-3230373CBE1D}"/>
          </ac:spMkLst>
        </pc:spChg>
        <pc:spChg chg="mod">
          <ac:chgData name="Paul Bloemers" userId="fe3832ff3b233e04" providerId="LiveId" clId="{9E2B0338-52BE-4D73-ACC8-7964991B7449}" dt="2021-12-16T10:11:15.401" v="89" actId="1076"/>
          <ac:spMkLst>
            <pc:docMk/>
            <pc:sldMk cId="538430158" sldId="268"/>
            <ac:spMk id="21" creationId="{52DDC66A-C14A-4563-B9D8-456CD0747C80}"/>
          </ac:spMkLst>
        </pc:spChg>
        <pc:spChg chg="add mod">
          <ac:chgData name="Paul Bloemers" userId="fe3832ff3b233e04" providerId="LiveId" clId="{9E2B0338-52BE-4D73-ACC8-7964991B7449}" dt="2021-12-16T12:37:57.856" v="352" actId="1076"/>
          <ac:spMkLst>
            <pc:docMk/>
            <pc:sldMk cId="538430158" sldId="268"/>
            <ac:spMk id="23" creationId="{2A89A968-6FCD-426E-A4DB-9318FEC94690}"/>
          </ac:spMkLst>
        </pc:spChg>
        <pc:spChg chg="add mod">
          <ac:chgData name="Paul Bloemers" userId="fe3832ff3b233e04" providerId="LiveId" clId="{9E2B0338-52BE-4D73-ACC8-7964991B7449}" dt="2021-12-16T12:38:55.200" v="359" actId="1076"/>
          <ac:spMkLst>
            <pc:docMk/>
            <pc:sldMk cId="538430158" sldId="268"/>
            <ac:spMk id="24" creationId="{AA60AA65-2ED0-4791-8B13-9D134DAD3F16}"/>
          </ac:spMkLst>
        </pc:spChg>
        <pc:spChg chg="add del mod">
          <ac:chgData name="Paul Bloemers" userId="fe3832ff3b233e04" providerId="LiveId" clId="{9E2B0338-52BE-4D73-ACC8-7964991B7449}" dt="2021-12-16T13:04:41.123" v="545" actId="21"/>
          <ac:spMkLst>
            <pc:docMk/>
            <pc:sldMk cId="538430158" sldId="268"/>
            <ac:spMk id="25" creationId="{1EF25F4C-8899-4B40-B2E6-5325E3831827}"/>
          </ac:spMkLst>
        </pc:spChg>
        <pc:spChg chg="add mod">
          <ac:chgData name="Paul Bloemers" userId="fe3832ff3b233e04" providerId="LiveId" clId="{9E2B0338-52BE-4D73-ACC8-7964991B7449}" dt="2021-12-16T13:06:01.443" v="589" actId="164"/>
          <ac:spMkLst>
            <pc:docMk/>
            <pc:sldMk cId="538430158" sldId="268"/>
            <ac:spMk id="27" creationId="{535C33F3-F8C9-4D00-BEE9-23B40272EDD0}"/>
          </ac:spMkLst>
        </pc:spChg>
        <pc:grpChg chg="add del mod">
          <ac:chgData name="Paul Bloemers" userId="fe3832ff3b233e04" providerId="LiveId" clId="{9E2B0338-52BE-4D73-ACC8-7964991B7449}" dt="2021-12-16T10:15:57.757" v="91" actId="21"/>
          <ac:grpSpMkLst>
            <pc:docMk/>
            <pc:sldMk cId="538430158" sldId="268"/>
            <ac:grpSpMk id="16" creationId="{0CAD6092-7B16-42FA-90FB-98556EE31FB7}"/>
          </ac:grpSpMkLst>
        </pc:grpChg>
        <pc:grpChg chg="add mod">
          <ac:chgData name="Paul Bloemers" userId="fe3832ff3b233e04" providerId="LiveId" clId="{9E2B0338-52BE-4D73-ACC8-7964991B7449}" dt="2021-12-16T13:06:01.443" v="589" actId="164"/>
          <ac:grpSpMkLst>
            <pc:docMk/>
            <pc:sldMk cId="538430158" sldId="268"/>
            <ac:grpSpMk id="28" creationId="{7C4498F6-0A09-43A1-BCB2-C3708A2BB816}"/>
          </ac:grpSpMkLst>
        </pc:grpChg>
        <pc:picChg chg="mod">
          <ac:chgData name="Paul Bloemers" userId="fe3832ff3b233e04" providerId="LiveId" clId="{9E2B0338-52BE-4D73-ACC8-7964991B7449}" dt="2021-12-16T10:11:15.401" v="89" actId="1076"/>
          <ac:picMkLst>
            <pc:docMk/>
            <pc:sldMk cId="538430158" sldId="268"/>
            <ac:picMk id="17" creationId="{409B44E5-3AF9-4A0A-91E5-C001F0DD6FA1}"/>
          </ac:picMkLst>
        </pc:picChg>
        <pc:picChg chg="mod">
          <ac:chgData name="Paul Bloemers" userId="fe3832ff3b233e04" providerId="LiveId" clId="{9E2B0338-52BE-4D73-ACC8-7964991B7449}" dt="2021-12-16T10:11:15.401" v="89" actId="1076"/>
          <ac:picMkLst>
            <pc:docMk/>
            <pc:sldMk cId="538430158" sldId="268"/>
            <ac:picMk id="20" creationId="{F023E0D4-836A-4461-9664-FCB273B0A89C}"/>
          </ac:picMkLst>
        </pc:picChg>
        <pc:picChg chg="add mod ord">
          <ac:chgData name="Paul Bloemers" userId="fe3832ff3b233e04" providerId="LiveId" clId="{9E2B0338-52BE-4D73-ACC8-7964991B7449}" dt="2021-12-16T13:06:01.443" v="589" actId="164"/>
          <ac:picMkLst>
            <pc:docMk/>
            <pc:sldMk cId="538430158" sldId="268"/>
            <ac:picMk id="22" creationId="{D26D5FA3-8E55-4E3C-B441-90F828A14318}"/>
          </ac:picMkLst>
        </pc:picChg>
        <pc:picChg chg="add mod ord modCrop">
          <ac:chgData name="Paul Bloemers" userId="fe3832ff3b233e04" providerId="LiveId" clId="{9E2B0338-52BE-4D73-ACC8-7964991B7449}" dt="2021-12-16T13:06:01.443" v="589" actId="164"/>
          <ac:picMkLst>
            <pc:docMk/>
            <pc:sldMk cId="538430158" sldId="268"/>
            <ac:picMk id="26" creationId="{0A383BFC-6D05-4710-B568-180B782BC53F}"/>
          </ac:picMkLst>
        </pc:picChg>
      </pc:sldChg>
      <pc:sldChg chg="addSp delSp modSp mod modAnim">
        <pc:chgData name="Paul Bloemers" userId="fe3832ff3b233e04" providerId="LiveId" clId="{9E2B0338-52BE-4D73-ACC8-7964991B7449}" dt="2021-12-16T13:13:02.212" v="689"/>
        <pc:sldMkLst>
          <pc:docMk/>
          <pc:sldMk cId="2354948077" sldId="269"/>
        </pc:sldMkLst>
        <pc:spChg chg="mod">
          <ac:chgData name="Paul Bloemers" userId="fe3832ff3b233e04" providerId="LiveId" clId="{9E2B0338-52BE-4D73-ACC8-7964991B7449}" dt="2021-12-16T13:10:02.639" v="668" actId="14100"/>
          <ac:spMkLst>
            <pc:docMk/>
            <pc:sldMk cId="2354948077" sldId="269"/>
            <ac:spMk id="3" creationId="{00000000-0000-0000-0000-000000000000}"/>
          </ac:spMkLst>
        </pc:spChg>
        <pc:spChg chg="add mod">
          <ac:chgData name="Paul Bloemers" userId="fe3832ff3b233e04" providerId="LiveId" clId="{9E2B0338-52BE-4D73-ACC8-7964991B7449}" dt="2021-12-16T09:50:52.180" v="84" actId="164"/>
          <ac:spMkLst>
            <pc:docMk/>
            <pc:sldMk cId="2354948077" sldId="269"/>
            <ac:spMk id="5" creationId="{13A1C52B-C40B-436B-9BCE-BD20C45163B5}"/>
          </ac:spMkLst>
        </pc:spChg>
        <pc:spChg chg="add mod">
          <ac:chgData name="Paul Bloemers" userId="fe3832ff3b233e04" providerId="LiveId" clId="{9E2B0338-52BE-4D73-ACC8-7964991B7449}" dt="2021-12-16T09:50:52.180" v="84" actId="164"/>
          <ac:spMkLst>
            <pc:docMk/>
            <pc:sldMk cId="2354948077" sldId="269"/>
            <ac:spMk id="6" creationId="{AE53ADC4-B2F6-4F33-A9CD-495FFACF4715}"/>
          </ac:spMkLst>
        </pc:spChg>
        <pc:spChg chg="add del mod">
          <ac:chgData name="Paul Bloemers" userId="fe3832ff3b233e04" providerId="LiveId" clId="{9E2B0338-52BE-4D73-ACC8-7964991B7449}" dt="2021-12-16T09:46:35.365" v="46"/>
          <ac:spMkLst>
            <pc:docMk/>
            <pc:sldMk cId="2354948077" sldId="269"/>
            <ac:spMk id="8" creationId="{50CDDDF0-3A63-4A6D-9308-31F227E13F08}"/>
          </ac:spMkLst>
        </pc:spChg>
        <pc:spChg chg="add del mod">
          <ac:chgData name="Paul Bloemers" userId="fe3832ff3b233e04" providerId="LiveId" clId="{9E2B0338-52BE-4D73-ACC8-7964991B7449}" dt="2021-12-16T09:46:35.365" v="46"/>
          <ac:spMkLst>
            <pc:docMk/>
            <pc:sldMk cId="2354948077" sldId="269"/>
            <ac:spMk id="9" creationId="{3036606E-B022-4C70-872B-985D4A731211}"/>
          </ac:spMkLst>
        </pc:spChg>
        <pc:spChg chg="add del mod ord">
          <ac:chgData name="Paul Bloemers" userId="fe3832ff3b233e04" providerId="LiveId" clId="{9E2B0338-52BE-4D73-ACC8-7964991B7449}" dt="2021-12-16T09:48:22.139" v="61"/>
          <ac:spMkLst>
            <pc:docMk/>
            <pc:sldMk cId="2354948077" sldId="269"/>
            <ac:spMk id="10" creationId="{5B84BAAE-62C0-4FE4-81F0-4D410B2FBF95}"/>
          </ac:spMkLst>
        </pc:spChg>
        <pc:spChg chg="add mod">
          <ac:chgData name="Paul Bloemers" userId="fe3832ff3b233e04" providerId="LiveId" clId="{9E2B0338-52BE-4D73-ACC8-7964991B7449}" dt="2021-12-16T09:50:52.180" v="84" actId="164"/>
          <ac:spMkLst>
            <pc:docMk/>
            <pc:sldMk cId="2354948077" sldId="269"/>
            <ac:spMk id="13" creationId="{7978AB61-1AE8-4FFA-AA6E-04954E0B7E43}"/>
          </ac:spMkLst>
        </pc:spChg>
        <pc:spChg chg="mod">
          <ac:chgData name="Paul Bloemers" userId="fe3832ff3b233e04" providerId="LiveId" clId="{9E2B0338-52BE-4D73-ACC8-7964991B7449}" dt="2021-12-16T10:16:04.801" v="93" actId="1076"/>
          <ac:spMkLst>
            <pc:docMk/>
            <pc:sldMk cId="2354948077" sldId="269"/>
            <ac:spMk id="17" creationId="{540BB746-F4EF-47EA-A2F8-07400AAEFD34}"/>
          </ac:spMkLst>
        </pc:spChg>
        <pc:spChg chg="mod">
          <ac:chgData name="Paul Bloemers" userId="fe3832ff3b233e04" providerId="LiveId" clId="{9E2B0338-52BE-4D73-ACC8-7964991B7449}" dt="2021-12-16T10:16:04.801" v="93" actId="1076"/>
          <ac:spMkLst>
            <pc:docMk/>
            <pc:sldMk cId="2354948077" sldId="269"/>
            <ac:spMk id="18" creationId="{34E62533-8D37-43FD-93F5-3F23FBACFB3C}"/>
          </ac:spMkLst>
        </pc:spChg>
        <pc:spChg chg="mod">
          <ac:chgData name="Paul Bloemers" userId="fe3832ff3b233e04" providerId="LiveId" clId="{9E2B0338-52BE-4D73-ACC8-7964991B7449}" dt="2021-12-16T10:16:04.801" v="93" actId="1076"/>
          <ac:spMkLst>
            <pc:docMk/>
            <pc:sldMk cId="2354948077" sldId="269"/>
            <ac:spMk id="20" creationId="{CFA95413-F870-488C-B3D4-C0766C058D59}"/>
          </ac:spMkLst>
        </pc:spChg>
        <pc:spChg chg="mod">
          <ac:chgData name="Paul Bloemers" userId="fe3832ff3b233e04" providerId="LiveId" clId="{9E2B0338-52BE-4D73-ACC8-7964991B7449}" dt="2021-12-16T10:17:00.433" v="99" actId="1076"/>
          <ac:spMkLst>
            <pc:docMk/>
            <pc:sldMk cId="2354948077" sldId="269"/>
            <ac:spMk id="23" creationId="{E430BAE6-9407-4689-A8E5-EB0C8916E091}"/>
          </ac:spMkLst>
        </pc:spChg>
        <pc:spChg chg="mod">
          <ac:chgData name="Paul Bloemers" userId="fe3832ff3b233e04" providerId="LiveId" clId="{9E2B0338-52BE-4D73-ACC8-7964991B7449}" dt="2021-12-16T10:17:00.433" v="99" actId="1076"/>
          <ac:spMkLst>
            <pc:docMk/>
            <pc:sldMk cId="2354948077" sldId="269"/>
            <ac:spMk id="24" creationId="{86EB1CCF-891D-492C-90E5-5C2DBE759060}"/>
          </ac:spMkLst>
        </pc:spChg>
        <pc:spChg chg="mod">
          <ac:chgData name="Paul Bloemers" userId="fe3832ff3b233e04" providerId="LiveId" clId="{9E2B0338-52BE-4D73-ACC8-7964991B7449}" dt="2021-12-16T10:17:00.433" v="99" actId="1076"/>
          <ac:spMkLst>
            <pc:docMk/>
            <pc:sldMk cId="2354948077" sldId="269"/>
            <ac:spMk id="26" creationId="{1C0FCEA8-5B0E-4007-911C-E43C879B4B60}"/>
          </ac:spMkLst>
        </pc:spChg>
        <pc:spChg chg="add del mod ord">
          <ac:chgData name="Paul Bloemers" userId="fe3832ff3b233e04" providerId="LiveId" clId="{9E2B0338-52BE-4D73-ACC8-7964991B7449}" dt="2021-12-16T10:17:33.561" v="108"/>
          <ac:spMkLst>
            <pc:docMk/>
            <pc:sldMk cId="2354948077" sldId="269"/>
            <ac:spMk id="27" creationId="{69C777B6-DD22-4044-90A2-32B73A534A54}"/>
          </ac:spMkLst>
        </pc:spChg>
        <pc:grpChg chg="add del mod">
          <ac:chgData name="Paul Bloemers" userId="fe3832ff3b233e04" providerId="LiveId" clId="{9E2B0338-52BE-4D73-ACC8-7964991B7449}" dt="2021-12-16T09:51:21.037" v="86" actId="21"/>
          <ac:grpSpMkLst>
            <pc:docMk/>
            <pc:sldMk cId="2354948077" sldId="269"/>
            <ac:grpSpMk id="14" creationId="{71914393-D5AF-43F3-92B7-70D417559D1A}"/>
          </ac:grpSpMkLst>
        </pc:grpChg>
        <pc:grpChg chg="add del mod">
          <ac:chgData name="Paul Bloemers" userId="fe3832ff3b233e04" providerId="LiveId" clId="{9E2B0338-52BE-4D73-ACC8-7964991B7449}" dt="2021-12-16T13:12:40.802" v="680" actId="21"/>
          <ac:grpSpMkLst>
            <pc:docMk/>
            <pc:sldMk cId="2354948077" sldId="269"/>
            <ac:grpSpMk id="15" creationId="{1FBF0F3D-D65D-41A2-A981-D98B61A82826}"/>
          </ac:grpSpMkLst>
        </pc:grpChg>
        <pc:grpChg chg="add del mod">
          <ac:chgData name="Paul Bloemers" userId="fe3832ff3b233e04" providerId="LiveId" clId="{9E2B0338-52BE-4D73-ACC8-7964991B7449}" dt="2021-12-16T10:17:16.276" v="103" actId="21"/>
          <ac:grpSpMkLst>
            <pc:docMk/>
            <pc:sldMk cId="2354948077" sldId="269"/>
            <ac:grpSpMk id="21" creationId="{787BB72F-4A55-4008-B689-A91E65141CAD}"/>
          </ac:grpSpMkLst>
        </pc:grpChg>
        <pc:picChg chg="add mod">
          <ac:chgData name="Paul Bloemers" userId="fe3832ff3b233e04" providerId="LiveId" clId="{9E2B0338-52BE-4D73-ACC8-7964991B7449}" dt="2021-12-16T09:50:52.180" v="84" actId="164"/>
          <ac:picMkLst>
            <pc:docMk/>
            <pc:sldMk cId="2354948077" sldId="269"/>
            <ac:picMk id="4" creationId="{E720098D-5903-463F-B214-A69172DB75FB}"/>
          </ac:picMkLst>
        </pc:picChg>
        <pc:picChg chg="add del mod">
          <ac:chgData name="Paul Bloemers" userId="fe3832ff3b233e04" providerId="LiveId" clId="{9E2B0338-52BE-4D73-ACC8-7964991B7449}" dt="2021-12-16T09:46:35.365" v="46"/>
          <ac:picMkLst>
            <pc:docMk/>
            <pc:sldMk cId="2354948077" sldId="269"/>
            <ac:picMk id="7" creationId="{8A6BEECF-437A-46F2-A5DC-82AE27ECFCC7}"/>
          </ac:picMkLst>
        </pc:picChg>
        <pc:picChg chg="add del mod">
          <ac:chgData name="Paul Bloemers" userId="fe3832ff3b233e04" providerId="LiveId" clId="{9E2B0338-52BE-4D73-ACC8-7964991B7449}" dt="2021-12-16T09:48:22.139" v="61"/>
          <ac:picMkLst>
            <pc:docMk/>
            <pc:sldMk cId="2354948077" sldId="269"/>
            <ac:picMk id="11" creationId="{AB50A601-2B78-4E92-BF97-9133E28C9441}"/>
          </ac:picMkLst>
        </pc:picChg>
        <pc:picChg chg="mod">
          <ac:chgData name="Paul Bloemers" userId="fe3832ff3b233e04" providerId="LiveId" clId="{9E2B0338-52BE-4D73-ACC8-7964991B7449}" dt="2021-12-16T09:50:52.180" v="84" actId="164"/>
          <ac:picMkLst>
            <pc:docMk/>
            <pc:sldMk cId="2354948077" sldId="269"/>
            <ac:picMk id="12" creationId="{50980B94-34E5-4BCB-AA45-89048A542A49}"/>
          </ac:picMkLst>
        </pc:picChg>
        <pc:picChg chg="mod">
          <ac:chgData name="Paul Bloemers" userId="fe3832ff3b233e04" providerId="LiveId" clId="{9E2B0338-52BE-4D73-ACC8-7964991B7449}" dt="2021-12-16T10:16:04.801" v="93" actId="1076"/>
          <ac:picMkLst>
            <pc:docMk/>
            <pc:sldMk cId="2354948077" sldId="269"/>
            <ac:picMk id="16" creationId="{8FDFE789-53AC-4C7B-AB1F-88E5D274D4A1}"/>
          </ac:picMkLst>
        </pc:picChg>
        <pc:picChg chg="mod">
          <ac:chgData name="Paul Bloemers" userId="fe3832ff3b233e04" providerId="LiveId" clId="{9E2B0338-52BE-4D73-ACC8-7964991B7449}" dt="2021-12-16T10:16:04.801" v="93" actId="1076"/>
          <ac:picMkLst>
            <pc:docMk/>
            <pc:sldMk cId="2354948077" sldId="269"/>
            <ac:picMk id="19" creationId="{B9048DAF-735A-400D-9AA6-61F0270A3BEF}"/>
          </ac:picMkLst>
        </pc:picChg>
        <pc:picChg chg="mod">
          <ac:chgData name="Paul Bloemers" userId="fe3832ff3b233e04" providerId="LiveId" clId="{9E2B0338-52BE-4D73-ACC8-7964991B7449}" dt="2021-12-16T10:17:00.433" v="99" actId="1076"/>
          <ac:picMkLst>
            <pc:docMk/>
            <pc:sldMk cId="2354948077" sldId="269"/>
            <ac:picMk id="22" creationId="{2C9CB62A-C928-45CC-82C0-FF7BDCCD26A7}"/>
          </ac:picMkLst>
        </pc:picChg>
        <pc:picChg chg="mod">
          <ac:chgData name="Paul Bloemers" userId="fe3832ff3b233e04" providerId="LiveId" clId="{9E2B0338-52BE-4D73-ACC8-7964991B7449}" dt="2021-12-16T10:17:00.433" v="99" actId="1076"/>
          <ac:picMkLst>
            <pc:docMk/>
            <pc:sldMk cId="2354948077" sldId="269"/>
            <ac:picMk id="25" creationId="{CFFB120B-148F-4F47-AB77-5BB99D5ED253}"/>
          </ac:picMkLst>
        </pc:picChg>
        <pc:picChg chg="add del">
          <ac:chgData name="Paul Bloemers" userId="fe3832ff3b233e04" providerId="LiveId" clId="{9E2B0338-52BE-4D73-ACC8-7964991B7449}" dt="2021-12-16T10:17:33.561" v="108"/>
          <ac:picMkLst>
            <pc:docMk/>
            <pc:sldMk cId="2354948077" sldId="269"/>
            <ac:picMk id="28" creationId="{CB3FCD9A-A282-429D-8A57-38E15B2A99A1}"/>
          </ac:picMkLst>
        </pc:picChg>
        <pc:picChg chg="mod modCrop">
          <ac:chgData name="Paul Bloemers" userId="fe3832ff3b233e04" providerId="LiveId" clId="{9E2B0338-52BE-4D73-ACC8-7964991B7449}" dt="2021-12-16T13:11:43.772" v="679"/>
          <ac:picMkLst>
            <pc:docMk/>
            <pc:sldMk cId="2354948077" sldId="269"/>
            <ac:picMk id="29" creationId="{A77B1EEC-0BFF-461E-91D6-82415EB76307}"/>
          </ac:picMkLst>
        </pc:picChg>
        <pc:picChg chg="add mod ord">
          <ac:chgData name="Paul Bloemers" userId="fe3832ff3b233e04" providerId="LiveId" clId="{9E2B0338-52BE-4D73-ACC8-7964991B7449}" dt="2021-12-16T13:12:48.686" v="684" actId="1076"/>
          <ac:picMkLst>
            <pc:docMk/>
            <pc:sldMk cId="2354948077" sldId="269"/>
            <ac:picMk id="30" creationId="{546A84A5-EFE9-4821-8C8A-44E60D92D479}"/>
          </ac:picMkLst>
        </pc:picChg>
      </pc:sldChg>
      <pc:sldChg chg="modSp mod modClrScheme modAnim chgLayout">
        <pc:chgData name="Paul Bloemers" userId="fe3832ff3b233e04" providerId="LiveId" clId="{9E2B0338-52BE-4D73-ACC8-7964991B7449}" dt="2021-12-16T13:14:15.014" v="718"/>
        <pc:sldMkLst>
          <pc:docMk/>
          <pc:sldMk cId="3411465179" sldId="270"/>
        </pc:sldMkLst>
        <pc:spChg chg="mod ord">
          <ac:chgData name="Paul Bloemers" userId="fe3832ff3b233e04" providerId="LiveId" clId="{9E2B0338-52BE-4D73-ACC8-7964991B7449}" dt="2021-12-16T12:07:58.405" v="188" actId="700"/>
          <ac:spMkLst>
            <pc:docMk/>
            <pc:sldMk cId="3411465179" sldId="270"/>
            <ac:spMk id="2" creationId="{00000000-0000-0000-0000-000000000000}"/>
          </ac:spMkLst>
        </pc:spChg>
        <pc:spChg chg="mod ord">
          <ac:chgData name="Paul Bloemers" userId="fe3832ff3b233e04" providerId="LiveId" clId="{9E2B0338-52BE-4D73-ACC8-7964991B7449}" dt="2021-12-16T13:13:57.425" v="711" actId="113"/>
          <ac:spMkLst>
            <pc:docMk/>
            <pc:sldMk cId="3411465179" sldId="270"/>
            <ac:spMk id="3" creationId="{00000000-0000-0000-0000-000000000000}"/>
          </ac:spMkLst>
        </pc:spChg>
      </pc:sldChg>
      <pc:sldChg chg="addSp modSp mod modAnim">
        <pc:chgData name="Paul Bloemers" userId="fe3832ff3b233e04" providerId="LiveId" clId="{9E2B0338-52BE-4D73-ACC8-7964991B7449}" dt="2021-12-16T13:26:08.502" v="833" actId="404"/>
        <pc:sldMkLst>
          <pc:docMk/>
          <pc:sldMk cId="4033061637" sldId="271"/>
        </pc:sldMkLst>
        <pc:spChg chg="mod">
          <ac:chgData name="Paul Bloemers" userId="fe3832ff3b233e04" providerId="LiveId" clId="{9E2B0338-52BE-4D73-ACC8-7964991B7449}" dt="2021-12-16T13:26:08.502" v="833" actId="404"/>
          <ac:spMkLst>
            <pc:docMk/>
            <pc:sldMk cId="4033061637" sldId="271"/>
            <ac:spMk id="3" creationId="{00000000-0000-0000-0000-000000000000}"/>
          </ac:spMkLst>
        </pc:spChg>
        <pc:spChg chg="add mod">
          <ac:chgData name="Paul Bloemers" userId="fe3832ff3b233e04" providerId="LiveId" clId="{9E2B0338-52BE-4D73-ACC8-7964991B7449}" dt="2021-12-16T13:22:43.065" v="810" actId="20577"/>
          <ac:spMkLst>
            <pc:docMk/>
            <pc:sldMk cId="4033061637" sldId="271"/>
            <ac:spMk id="8" creationId="{094C8348-E73C-47FB-BC79-6D2C3336662D}"/>
          </ac:spMkLst>
        </pc:spChg>
        <pc:spChg chg="add mod">
          <ac:chgData name="Paul Bloemers" userId="fe3832ff3b233e04" providerId="LiveId" clId="{9E2B0338-52BE-4D73-ACC8-7964991B7449}" dt="2021-12-16T13:24:05.101" v="822" actId="1076"/>
          <ac:spMkLst>
            <pc:docMk/>
            <pc:sldMk cId="4033061637" sldId="271"/>
            <ac:spMk id="10" creationId="{DF732A9C-3CBF-4E1D-9495-0CEB1ADFA937}"/>
          </ac:spMkLst>
        </pc:spChg>
        <pc:spChg chg="add mod">
          <ac:chgData name="Paul Bloemers" userId="fe3832ff3b233e04" providerId="LiveId" clId="{9E2B0338-52BE-4D73-ACC8-7964991B7449}" dt="2021-12-16T13:25:27.676" v="832" actId="1076"/>
          <ac:spMkLst>
            <pc:docMk/>
            <pc:sldMk cId="4033061637" sldId="271"/>
            <ac:spMk id="12" creationId="{34484E23-4E33-4837-AF9E-7A0B6CACB4F1}"/>
          </ac:spMkLst>
        </pc:spChg>
        <pc:graphicFrameChg chg="add mod modGraphic">
          <ac:chgData name="Paul Bloemers" userId="fe3832ff3b233e04" providerId="LiveId" clId="{9E2B0338-52BE-4D73-ACC8-7964991B7449}" dt="2021-12-16T13:19:21.758" v="752" actId="6549"/>
          <ac:graphicFrameMkLst>
            <pc:docMk/>
            <pc:sldMk cId="4033061637" sldId="271"/>
            <ac:graphicFrameMk id="5" creationId="{5A96F6B6-824F-4E89-9A9B-94AC65CFDC3B}"/>
          </ac:graphicFrameMkLst>
        </pc:graphicFrameChg>
        <pc:graphicFrameChg chg="add mod">
          <ac:chgData name="Paul Bloemers" userId="fe3832ff3b233e04" providerId="LiveId" clId="{9E2B0338-52BE-4D73-ACC8-7964991B7449}" dt="2021-12-16T13:20:22.845" v="757" actId="1076"/>
          <ac:graphicFrameMkLst>
            <pc:docMk/>
            <pc:sldMk cId="4033061637" sldId="271"/>
            <ac:graphicFrameMk id="6" creationId="{0E3BB92F-9F1F-4246-B3E3-F54403DA9A69}"/>
          </ac:graphicFrameMkLst>
        </pc:graphicFrameChg>
        <pc:picChg chg="add mod modCrop">
          <ac:chgData name="Paul Bloemers" userId="fe3832ff3b233e04" providerId="LiveId" clId="{9E2B0338-52BE-4D73-ACC8-7964991B7449}" dt="2021-12-16T13:16:54.389" v="736" actId="1076"/>
          <ac:picMkLst>
            <pc:docMk/>
            <pc:sldMk cId="4033061637" sldId="271"/>
            <ac:picMk id="4" creationId="{2236303E-702F-493F-B310-AA2C829BF965}"/>
          </ac:picMkLst>
        </pc:picChg>
      </pc:sldChg>
      <pc:sldChg chg="delSp new mod modClrScheme chgLayout">
        <pc:chgData name="Paul Bloemers" userId="fe3832ff3b233e04" providerId="LiveId" clId="{9E2B0338-52BE-4D73-ACC8-7964991B7449}" dt="2021-12-16T13:27:22.733" v="836" actId="700"/>
        <pc:sldMkLst>
          <pc:docMk/>
          <pc:sldMk cId="621724806" sldId="272"/>
        </pc:sldMkLst>
        <pc:spChg chg="del">
          <ac:chgData name="Paul Bloemers" userId="fe3832ff3b233e04" providerId="LiveId" clId="{9E2B0338-52BE-4D73-ACC8-7964991B7449}" dt="2021-12-16T13:27:22.733" v="836" actId="700"/>
          <ac:spMkLst>
            <pc:docMk/>
            <pc:sldMk cId="621724806" sldId="272"/>
            <ac:spMk id="2" creationId="{A9F3EFBE-E740-4DF3-9615-0A8458B237B4}"/>
          </ac:spMkLst>
        </pc:spChg>
      </pc:sldChg>
      <pc:sldChg chg="modSp del mod">
        <pc:chgData name="Paul Bloemers" userId="fe3832ff3b233e04" providerId="LiveId" clId="{9E2B0338-52BE-4D73-ACC8-7964991B7449}" dt="2021-12-16T13:27:17.515" v="834" actId="2696"/>
        <pc:sldMkLst>
          <pc:docMk/>
          <pc:sldMk cId="965367621" sldId="272"/>
        </pc:sldMkLst>
        <pc:graphicFrameChg chg="modGraphic">
          <ac:chgData name="Paul Bloemers" userId="fe3832ff3b233e04" providerId="LiveId" clId="{9E2B0338-52BE-4D73-ACC8-7964991B7449}" dt="2021-12-16T13:18:02.428" v="745" actId="207"/>
          <ac:graphicFrameMkLst>
            <pc:docMk/>
            <pc:sldMk cId="965367621" sldId="272"/>
            <ac:graphicFrameMk id="4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14CE7DE5-FC35-4FFD-AE29-C150217DEEED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2449F54E-C47E-4B61-8DF0-516E154B1163}"/>
              </a:ext>
            </a:extLst>
          </p:cNvPr>
          <p:cNvGrpSpPr/>
          <p:nvPr/>
        </p:nvGrpSpPr>
        <p:grpSpPr>
          <a:xfrm>
            <a:off x="4470321" y="-643744"/>
            <a:ext cx="8001078" cy="7768444"/>
            <a:chOff x="4470321" y="-643744"/>
            <a:chExt cx="8001078" cy="7768444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1285F57F-432D-4013-979E-83DAE5EC5DF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BDD80E4D-26F5-404F-B0AB-1C3820B74351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B60AB401-CB0B-4E2D-95D9-3264E568526D}"/>
              </a:ext>
            </a:extLst>
          </p:cNvPr>
          <p:cNvSpPr txBox="1"/>
          <p:nvPr/>
        </p:nvSpPr>
        <p:spPr>
          <a:xfrm>
            <a:off x="10821028" y="648866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456 VWO</a:t>
            </a:r>
          </a:p>
        </p:txBody>
      </p:sp>
      <p:pic>
        <p:nvPicPr>
          <p:cNvPr id="11" name="Afbeelding 1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332D835C-91F6-4596-9A50-C97FEB6F00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654" y="132186"/>
            <a:ext cx="1928692" cy="1243861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92294A8B-377A-461D-87D6-A5AD20E7B6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959100"/>
            <a:ext cx="12192000" cy="17859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nl-NL" b="1" spc="300"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3B9BB25F-D78A-4C4C-AAD3-4183547A2E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5081199"/>
            <a:ext cx="12191999" cy="70565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>
                <a:solidFill>
                  <a:schemeClr val="bg2">
                    <a:lumMod val="25000"/>
                  </a:schemeClr>
                </a:solidFill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3387837646"/>
      </p:ext>
    </p:extLst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2605C911-2B0A-47F9-8131-5E4DF28ED9A7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5167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2A65210F-4C8B-45D7-891B-619FD1F7FBA0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3CC239E-71CD-4766-A6E8-C2A49B214C58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864674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3766AD9-A3A1-45AA-B861-8D5BF601A55D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1191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E867F45-FC24-404F-930A-15D5F0D09DB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6F2C884-2AD3-44A1-858D-531A631C745D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5404603"/>
      </p:ext>
    </p:extLst>
  </p:cSld>
  <p:clrMapOvr>
    <a:masterClrMapping/>
  </p:clrMapOvr>
  <p:transition spd="slow"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2274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188381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opd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Tijdelijke aanduiding voor inhoud 31" descr="Potlood">
            <a:extLst>
              <a:ext uri="{FF2B5EF4-FFF2-40B4-BE49-F238E27FC236}">
                <a16:creationId xmlns:a16="http://schemas.microsoft.com/office/drawing/2014/main" id="{FD8AD2E3-2892-4588-B699-34007DE9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1664" y="114847"/>
            <a:ext cx="631825" cy="63182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69E7FA8-7567-403C-9E0A-C4331ED723F6}"/>
              </a:ext>
            </a:extLst>
          </p:cNvPr>
          <p:cNvSpPr/>
          <p:nvPr/>
        </p:nvSpPr>
        <p:spPr>
          <a:xfrm rot="16200000">
            <a:off x="-2586518" y="2990334"/>
            <a:ext cx="6123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kern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verwerkingsopdracht</a:t>
            </a:r>
          </a:p>
        </p:txBody>
      </p:sp>
    </p:spTree>
    <p:extLst>
      <p:ext uri="{BB962C8B-B14F-4D97-AF65-F5344CB8AC3E}">
        <p14:creationId xmlns:p14="http://schemas.microsoft.com/office/powerpoint/2010/main" val="2026501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ep 26">
            <a:extLst>
              <a:ext uri="{FF2B5EF4-FFF2-40B4-BE49-F238E27FC236}">
                <a16:creationId xmlns:a16="http://schemas.microsoft.com/office/drawing/2014/main" id="{420C3620-8164-4A81-92CA-0B82147C801E}"/>
              </a:ext>
            </a:extLst>
          </p:cNvPr>
          <p:cNvGrpSpPr/>
          <p:nvPr/>
        </p:nvGrpSpPr>
        <p:grpSpPr>
          <a:xfrm>
            <a:off x="-1017917" y="2013438"/>
            <a:ext cx="13740386" cy="5111262"/>
            <a:chOff x="4470321" y="-643744"/>
            <a:chExt cx="8001078" cy="7768444"/>
          </a:xfrm>
        </p:grpSpPr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498C6F7E-815D-483D-9399-AD0D17AD2D8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FF747F03-1137-45A9-AF03-305F84A89A56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AE168464-A62A-40F4-95A8-DDEE31C367F1}"/>
              </a:ext>
            </a:extLst>
          </p:cNvPr>
          <p:cNvSpPr txBox="1"/>
          <p:nvPr/>
        </p:nvSpPr>
        <p:spPr>
          <a:xfrm>
            <a:off x="10816080" y="6412524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456 VWO</a:t>
            </a:r>
          </a:p>
        </p:txBody>
      </p:sp>
      <p:pic>
        <p:nvPicPr>
          <p:cNvPr id="31" name="Afbeelding 3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73585900-6322-4362-9988-1EBEB0DEBC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265" y="510256"/>
            <a:ext cx="3033469" cy="195635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B7BD462-2D8E-4923-8D7E-F510B26D0EEF}"/>
              </a:ext>
            </a:extLst>
          </p:cNvPr>
          <p:cNvSpPr/>
          <p:nvPr/>
        </p:nvSpPr>
        <p:spPr>
          <a:xfrm>
            <a:off x="0" y="342900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spc="300" dirty="0">
                <a:latin typeface="Arial" panose="020B0604020202020204" pitchFamily="34" charset="0"/>
                <a:cs typeface="Arial" panose="020B0604020202020204" pitchFamily="34" charset="0"/>
              </a:rPr>
              <a:t>www.economielokaal.nl</a:t>
            </a:r>
            <a:endParaRPr lang="nl-NL" sz="4000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FD5F8B6-BEB0-4C5E-9BA7-889F3543F48E}"/>
              </a:ext>
            </a:extLst>
          </p:cNvPr>
          <p:cNvSpPr/>
          <p:nvPr/>
        </p:nvSpPr>
        <p:spPr>
          <a:xfrm>
            <a:off x="3908540" y="4582773"/>
            <a:ext cx="4374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>
                <a:solidFill>
                  <a:schemeClr val="bg2">
                    <a:lumMod val="25000"/>
                  </a:schemeClr>
                </a:solidFill>
              </a:rPr>
              <a:t>voor een stijgende lijn !</a:t>
            </a:r>
          </a:p>
        </p:txBody>
      </p:sp>
    </p:spTree>
    <p:extLst>
      <p:ext uri="{BB962C8B-B14F-4D97-AF65-F5344CB8AC3E}">
        <p14:creationId xmlns:p14="http://schemas.microsoft.com/office/powerpoint/2010/main" val="411624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9E740AC1-EFFF-477E-8260-FA2FF6CF5AB7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807B00C-668A-4BF1-A6E4-7A5729DB8C4D}"/>
              </a:ext>
            </a:extLst>
          </p:cNvPr>
          <p:cNvSpPr txBox="1"/>
          <p:nvPr/>
        </p:nvSpPr>
        <p:spPr>
          <a:xfrm>
            <a:off x="4562790" y="171891"/>
            <a:ext cx="3066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DEZE</a:t>
            </a:r>
          </a:p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60A215D-1695-4727-9547-7AEF3CD24DAE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5722A8D-E090-4276-8005-D5472C387663}"/>
              </a:ext>
            </a:extLst>
          </p:cNvPr>
          <p:cNvSpPr/>
          <p:nvPr/>
        </p:nvSpPr>
        <p:spPr>
          <a:xfrm rot="16200000">
            <a:off x="-2918462" y="3194353"/>
            <a:ext cx="6865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spc="600" dirty="0"/>
              <a:t>economielokaal voor 456 vwo</a:t>
            </a:r>
          </a:p>
        </p:txBody>
      </p:sp>
      <p:sp>
        <p:nvSpPr>
          <p:cNvPr id="18" name="Pijl: vijfhoek 17">
            <a:extLst>
              <a:ext uri="{FF2B5EF4-FFF2-40B4-BE49-F238E27FC236}">
                <a16:creationId xmlns:a16="http://schemas.microsoft.com/office/drawing/2014/main" id="{A660FE69-9B18-4214-8039-DD6D2FAEA9A2}"/>
              </a:ext>
            </a:extLst>
          </p:cNvPr>
          <p:cNvSpPr/>
          <p:nvPr/>
        </p:nvSpPr>
        <p:spPr>
          <a:xfrm>
            <a:off x="2162175" y="3429000"/>
            <a:ext cx="1028700" cy="576000"/>
          </a:xfrm>
          <a:prstGeom prst="homePlate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1</a:t>
            </a:r>
          </a:p>
        </p:txBody>
      </p:sp>
      <p:sp>
        <p:nvSpPr>
          <p:cNvPr id="19" name="Pijl: punthaak 18">
            <a:extLst>
              <a:ext uri="{FF2B5EF4-FFF2-40B4-BE49-F238E27FC236}">
                <a16:creationId xmlns:a16="http://schemas.microsoft.com/office/drawing/2014/main" id="{8E64B550-60CD-4A63-9FAD-648F83E38FCE}"/>
              </a:ext>
            </a:extLst>
          </p:cNvPr>
          <p:cNvSpPr/>
          <p:nvPr/>
        </p:nvSpPr>
        <p:spPr>
          <a:xfrm>
            <a:off x="3038475" y="3429000"/>
            <a:ext cx="8382000" cy="576000"/>
          </a:xfrm>
          <a:prstGeom prst="chevron">
            <a:avLst/>
          </a:prstGeom>
          <a:noFill/>
          <a:ln w="3810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Pijl: vijfhoek 19">
            <a:extLst>
              <a:ext uri="{FF2B5EF4-FFF2-40B4-BE49-F238E27FC236}">
                <a16:creationId xmlns:a16="http://schemas.microsoft.com/office/drawing/2014/main" id="{1866F006-2917-40F1-BB68-C6ADFC1DA183}"/>
              </a:ext>
            </a:extLst>
          </p:cNvPr>
          <p:cNvSpPr/>
          <p:nvPr/>
        </p:nvSpPr>
        <p:spPr>
          <a:xfrm>
            <a:off x="2162175" y="4152900"/>
            <a:ext cx="1028700" cy="576000"/>
          </a:xfrm>
          <a:prstGeom prst="homePlate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2</a:t>
            </a:r>
          </a:p>
        </p:txBody>
      </p:sp>
      <p:sp>
        <p:nvSpPr>
          <p:cNvPr id="21" name="Pijl: punthaak 20">
            <a:extLst>
              <a:ext uri="{FF2B5EF4-FFF2-40B4-BE49-F238E27FC236}">
                <a16:creationId xmlns:a16="http://schemas.microsoft.com/office/drawing/2014/main" id="{FC6993CF-0AE6-4C3C-898C-FFD42211E9F4}"/>
              </a:ext>
            </a:extLst>
          </p:cNvPr>
          <p:cNvSpPr/>
          <p:nvPr/>
        </p:nvSpPr>
        <p:spPr>
          <a:xfrm>
            <a:off x="3038475" y="4152900"/>
            <a:ext cx="8382000" cy="576000"/>
          </a:xfrm>
          <a:prstGeom prst="chevron">
            <a:avLst/>
          </a:prstGeom>
          <a:noFill/>
          <a:ln w="381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Pijl: vijfhoek 21">
            <a:extLst>
              <a:ext uri="{FF2B5EF4-FFF2-40B4-BE49-F238E27FC236}">
                <a16:creationId xmlns:a16="http://schemas.microsoft.com/office/drawing/2014/main" id="{A92FD04F-835F-473D-976E-511F2381BFBA}"/>
              </a:ext>
            </a:extLst>
          </p:cNvPr>
          <p:cNvSpPr/>
          <p:nvPr/>
        </p:nvSpPr>
        <p:spPr>
          <a:xfrm>
            <a:off x="2162175" y="4888583"/>
            <a:ext cx="1028700" cy="576000"/>
          </a:xfrm>
          <a:prstGeom prst="homePlate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3</a:t>
            </a:r>
          </a:p>
        </p:txBody>
      </p:sp>
      <p:sp>
        <p:nvSpPr>
          <p:cNvPr id="23" name="Pijl: punthaak 22">
            <a:extLst>
              <a:ext uri="{FF2B5EF4-FFF2-40B4-BE49-F238E27FC236}">
                <a16:creationId xmlns:a16="http://schemas.microsoft.com/office/drawing/2014/main" id="{D166A1A9-F38F-44BE-969E-CB01C50993D4}"/>
              </a:ext>
            </a:extLst>
          </p:cNvPr>
          <p:cNvSpPr/>
          <p:nvPr/>
        </p:nvSpPr>
        <p:spPr>
          <a:xfrm>
            <a:off x="3038475" y="4888583"/>
            <a:ext cx="8382000" cy="576000"/>
          </a:xfrm>
          <a:prstGeom prst="chevron">
            <a:avLst/>
          </a:prstGeom>
          <a:noFill/>
          <a:ln w="381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8BBC9B00-4EE0-4490-9C58-79490B9D5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3003" y="3531552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2">
            <a:extLst>
              <a:ext uri="{FF2B5EF4-FFF2-40B4-BE49-F238E27FC236}">
                <a16:creationId xmlns:a16="http://schemas.microsoft.com/office/drawing/2014/main" id="{521E979D-91E4-4B6F-B53B-00EDD1B214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333003" y="4235860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2">
            <a:extLst>
              <a:ext uri="{FF2B5EF4-FFF2-40B4-BE49-F238E27FC236}">
                <a16:creationId xmlns:a16="http://schemas.microsoft.com/office/drawing/2014/main" id="{9B49DFA4-9B80-4EA3-B3F2-71D70AF5B7B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333003" y="4964819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39631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715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B4E8A1-2EEC-4975-BAEC-4FDCAA9FB204}"/>
              </a:ext>
            </a:extLst>
          </p:cNvPr>
          <p:cNvSpPr/>
          <p:nvPr/>
        </p:nvSpPr>
        <p:spPr>
          <a:xfrm>
            <a:off x="7152000" y="-7626"/>
            <a:ext cx="5040000" cy="6865625"/>
          </a:xfrm>
          <a:prstGeom prst="rect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63472376"/>
      </p:ext>
    </p:extLst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1219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6A2DDDEB-8ECD-444E-BC0B-77269F781C5F}"/>
              </a:ext>
            </a:extLst>
          </p:cNvPr>
          <p:cNvSpPr/>
          <p:nvPr/>
        </p:nvSpPr>
        <p:spPr>
          <a:xfrm>
            <a:off x="4724399" y="-622300"/>
            <a:ext cx="7747000" cy="7747000"/>
          </a:xfrm>
          <a:custGeom>
            <a:avLst/>
            <a:gdLst>
              <a:gd name="connsiteX0" fmla="*/ 7708900 w 7747000"/>
              <a:gd name="connsiteY0" fmla="*/ 723900 h 7747000"/>
              <a:gd name="connsiteX1" fmla="*/ 7708900 w 7747000"/>
              <a:gd name="connsiteY1" fmla="*/ 7747000 h 7747000"/>
              <a:gd name="connsiteX2" fmla="*/ 0 w 7747000"/>
              <a:gd name="connsiteY2" fmla="*/ 7747000 h 7747000"/>
              <a:gd name="connsiteX3" fmla="*/ 7747000 w 7747000"/>
              <a:gd name="connsiteY3" fmla="*/ 0 h 7747000"/>
              <a:gd name="connsiteX4" fmla="*/ 7747000 w 7747000"/>
              <a:gd name="connsiteY4" fmla="*/ 1143000 h 774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000" h="7747000">
                <a:moveTo>
                  <a:pt x="7708900" y="723900"/>
                </a:moveTo>
                <a:lnTo>
                  <a:pt x="7708900" y="7747000"/>
                </a:lnTo>
                <a:lnTo>
                  <a:pt x="0" y="7747000"/>
                </a:lnTo>
                <a:lnTo>
                  <a:pt x="7747000" y="0"/>
                </a:lnTo>
                <a:lnTo>
                  <a:pt x="7747000" y="1143000"/>
                </a:lnTo>
              </a:path>
            </a:pathLst>
          </a:custGeom>
          <a:solidFill>
            <a:srgbClr val="1A80B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50689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C1D4CA26-6F05-4994-BA46-E0DAC85EB45E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797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en object - al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9FD9C8C0-4AEF-42AC-A04B-5DF029A07915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578884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en object -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4817D107-E28C-44CF-A1CE-941769E35A46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22552BC-0A7A-45B7-83F2-D843FE1449B5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0995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575A89EF-3A8B-49A6-9C33-1E4F8BA4047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AF7347-02D9-4736-BB7E-EC0E086F8DB9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68959734"/>
      </p:ext>
    </p:extLst>
  </p:cSld>
  <p:clrMapOvr>
    <a:masterClrMapping/>
  </p:clrMapOvr>
  <p:transition spd="slow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3EE39723-ACA9-4F75-B73F-491D9F0EBB87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3671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831EE4-C1F5-4143-9C1E-30F11F03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4" y="365125"/>
            <a:ext cx="11519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8251DE-9F98-4D51-838B-9224758A1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693" y="1825625"/>
            <a:ext cx="11519647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29231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blind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niets is zeker, dát is zeker!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Risico en verzekeren</a:t>
            </a:r>
          </a:p>
        </p:txBody>
      </p:sp>
    </p:spTree>
    <p:extLst>
      <p:ext uri="{BB962C8B-B14F-4D97-AF65-F5344CB8AC3E}">
        <p14:creationId xmlns:p14="http://schemas.microsoft.com/office/powerpoint/2010/main" val="2210890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724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Scooterdiefstal neemt toe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5600" y="1817999"/>
            <a:ext cx="10939417" cy="2928172"/>
          </a:xfr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/>
              <a:t>Scooterdiefstal groeit explosief</a:t>
            </a:r>
          </a:p>
          <a:p>
            <a:pPr marL="2509838" indent="0">
              <a:buNone/>
            </a:pPr>
            <a:r>
              <a:rPr lang="nl-NL" sz="2000" dirty="0"/>
              <a:t>Scooterrijders opgelet: je loopt een behoorlijke risico dat je scooter gestolen zal worden. Uit cijfers blijkt dat alleen vorig jaar al bijna 17.000 scooters zijn gestolen. Daarmee wordt 1 op de 20 scooters in een jaar gestolen.</a:t>
            </a:r>
          </a:p>
          <a:p>
            <a:pPr marL="2598738" indent="0">
              <a:buNone/>
            </a:pPr>
            <a:endParaRPr lang="nl-NL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046" y="2342198"/>
            <a:ext cx="2322934" cy="217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37D96AC-C99D-438D-B89E-2073C180560B}"/>
              </a:ext>
            </a:extLst>
          </p:cNvPr>
          <p:cNvSpPr txBox="1"/>
          <p:nvPr/>
        </p:nvSpPr>
        <p:spPr>
          <a:xfrm>
            <a:off x="2314302" y="5569636"/>
            <a:ext cx="75633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98625" indent="-1698625">
              <a:buNone/>
            </a:pPr>
            <a:r>
              <a:rPr lang="nl-NL" sz="2400" b="1" dirty="0">
                <a:solidFill>
                  <a:srgbClr val="C00000"/>
                </a:solidFill>
              </a:rPr>
              <a:t>Risico:</a:t>
            </a:r>
            <a:r>
              <a:rPr lang="nl-NL" sz="2400" b="1" dirty="0">
                <a:solidFill>
                  <a:srgbClr val="FF0000"/>
                </a:solidFill>
              </a:rPr>
              <a:t> </a:t>
            </a:r>
            <a:r>
              <a:rPr lang="nl-NL" sz="2400" dirty="0"/>
              <a:t>de kans dat een gebeurtenis zich voordoet.</a:t>
            </a:r>
            <a:endParaRPr lang="nl-NL" sz="3600" b="1" dirty="0"/>
          </a:p>
        </p:txBody>
      </p:sp>
    </p:spTree>
    <p:extLst>
      <p:ext uri="{BB962C8B-B14F-4D97-AF65-F5344CB8AC3E}">
        <p14:creationId xmlns:p14="http://schemas.microsoft.com/office/powerpoint/2010/main" val="2402251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Onzekerheid = welvaartsverlies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5600" y="1817999"/>
            <a:ext cx="6979920" cy="4351338"/>
          </a:xfrm>
        </p:spPr>
        <p:txBody>
          <a:bodyPr>
            <a:normAutofit/>
          </a:bodyPr>
          <a:lstStyle/>
          <a:p>
            <a:r>
              <a:rPr lang="nl-NL" dirty="0"/>
              <a:t>Inschatten van risico: </a:t>
            </a:r>
            <a:r>
              <a:rPr lang="nl-NL" i="1" dirty="0"/>
              <a:t>onzekerheid</a:t>
            </a:r>
          </a:p>
          <a:p>
            <a:pPr>
              <a:spcBef>
                <a:spcPts val="1200"/>
              </a:spcBef>
            </a:pPr>
            <a:r>
              <a:rPr lang="nl-NL" dirty="0"/>
              <a:t>Wellicht onterecht afzien van koop:</a:t>
            </a:r>
          </a:p>
          <a:p>
            <a:pPr marL="538163" lvl="1" indent="-274638">
              <a:buFont typeface="Courier New" pitchFamily="49" charset="0"/>
              <a:buChar char="o"/>
            </a:pPr>
            <a:r>
              <a:rPr lang="nl-NL" dirty="0"/>
              <a:t>onterecht mislopen van consumentensurplus</a:t>
            </a:r>
          </a:p>
          <a:p>
            <a:pPr marL="538163" lvl="1" indent="-274638">
              <a:buFont typeface="Courier New" pitchFamily="49" charset="0"/>
              <a:buChar char="o"/>
            </a:pPr>
            <a:r>
              <a:rPr lang="nl-NL" dirty="0"/>
              <a:t>onterecht mislopen van winst ondernemer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→</a:t>
            </a:r>
            <a:r>
              <a:rPr lang="nl-NL" dirty="0">
                <a:sym typeface="Wingdings" pitchFamily="2" charset="2"/>
              </a:rPr>
              <a:t> verlies welvaart</a:t>
            </a:r>
          </a:p>
          <a:p>
            <a:pPr>
              <a:spcBef>
                <a:spcPts val="1200"/>
              </a:spcBef>
            </a:pPr>
            <a:r>
              <a:rPr lang="nl-NL" dirty="0">
                <a:sym typeface="Wingdings" pitchFamily="2" charset="2"/>
              </a:rPr>
              <a:t>Meer informatie = betere beslissingen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9352" y="2459814"/>
            <a:ext cx="3024336" cy="226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163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Verwachte schade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Je hebt een scooter van € 1.000</a:t>
            </a:r>
          </a:p>
          <a:p>
            <a:r>
              <a:rPr lang="nl-NL" dirty="0"/>
              <a:t>De kans dat hij gestolen wordt is 5% (1 op 20)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Verwachte schade: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l-NL" dirty="0"/>
              <a:t>	(19 × € 0 + 1 × € 1.000) / 20 = € 50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l-NL" dirty="0"/>
              <a:t>	(95 × € 0 + 5 × € 1.000) / 100 = € 50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ofwel:</a:t>
            </a:r>
          </a:p>
          <a:p>
            <a:pPr marL="3048000" indent="-3048000">
              <a:buNone/>
            </a:pPr>
            <a:r>
              <a:rPr lang="nl-NL" sz="2800" dirty="0">
                <a:solidFill>
                  <a:srgbClr val="C00000"/>
                </a:solidFill>
              </a:rPr>
              <a:t>Verwachte schade = kans  ×  schade</a:t>
            </a:r>
            <a:br>
              <a:rPr lang="nl-NL" sz="2800" dirty="0"/>
            </a:br>
            <a:r>
              <a:rPr lang="nl-NL" sz="2800" dirty="0"/>
              <a:t>5% van € 1.000 = € 50</a:t>
            </a:r>
          </a:p>
          <a:p>
            <a:pPr marL="3584575" indent="-3584575">
              <a:buNone/>
            </a:pPr>
            <a:endParaRPr lang="nl-NL" sz="2800" b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55B2A89-8082-4E3F-BBB5-6CB5A7D576F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8203692" y="2181468"/>
            <a:ext cx="3208296" cy="320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48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Risico verzekeren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964490"/>
          </a:xfrm>
        </p:spPr>
        <p:txBody>
          <a:bodyPr>
            <a:normAutofit/>
          </a:bodyPr>
          <a:lstStyle/>
          <a:p>
            <a:r>
              <a:rPr lang="nl-NL" dirty="0"/>
              <a:t>Je kunt je verzekeren tegen mogelijke schade: </a:t>
            </a:r>
            <a:br>
              <a:rPr lang="nl-NL" dirty="0"/>
            </a:br>
            <a:r>
              <a:rPr lang="nl-NL" dirty="0"/>
              <a:t>voor € 50 premie per jaar.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845617"/>
              </p:ext>
            </p:extLst>
          </p:nvPr>
        </p:nvGraphicFramePr>
        <p:xfrm>
          <a:off x="355600" y="4260175"/>
          <a:ext cx="8640960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Premie per</a:t>
                      </a:r>
                      <a:r>
                        <a:rPr lang="nl-NL" baseline="0" dirty="0">
                          <a:solidFill>
                            <a:schemeClr val="tx1"/>
                          </a:solidFill>
                        </a:rPr>
                        <a:t> jaar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Uitbetaling bij diefstal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Mogelijke schade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Verwachte</a:t>
                      </a:r>
                      <a:r>
                        <a:rPr lang="nl-NL" dirty="0"/>
                        <a:t> </a:t>
                      </a:r>
                      <a:r>
                        <a:rPr lang="nl-NL" dirty="0">
                          <a:solidFill>
                            <a:srgbClr val="C00000"/>
                          </a:solidFill>
                        </a:rPr>
                        <a:t>kosten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nl-NL" sz="2800" dirty="0">
                          <a:solidFill>
                            <a:srgbClr val="FF0000"/>
                          </a:solidFill>
                        </a:rPr>
                        <a:t>Risico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Verwachte</a:t>
                      </a:r>
                      <a:r>
                        <a:rPr lang="nl-NL" dirty="0"/>
                        <a:t> </a:t>
                      </a:r>
                      <a:r>
                        <a:rPr lang="nl-NL" dirty="0">
                          <a:solidFill>
                            <a:srgbClr val="C00000"/>
                          </a:solidFill>
                        </a:rPr>
                        <a:t>schade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Niet</a:t>
                      </a:r>
                      <a:r>
                        <a:rPr lang="nl-NL" baseline="0" dirty="0">
                          <a:solidFill>
                            <a:schemeClr val="tx1"/>
                          </a:solidFill>
                        </a:rPr>
                        <a:t> verzekeren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Wél verzekeren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A50D73AA-F1F9-4139-80E8-072240328469}"/>
              </a:ext>
            </a:extLst>
          </p:cNvPr>
          <p:cNvSpPr txBox="1"/>
          <p:nvPr/>
        </p:nvSpPr>
        <p:spPr>
          <a:xfrm>
            <a:off x="355600" y="1784009"/>
            <a:ext cx="10173063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Wanneer je geen verzekering af sluit:</a:t>
            </a:r>
          </a:p>
          <a:p>
            <a:pPr marL="809625" lvl="1" indent="-352425">
              <a:buFont typeface="Courier New" pitchFamily="49" charset="0"/>
              <a:buChar char="o"/>
            </a:pPr>
            <a:r>
              <a:rPr lang="nl-NL" sz="2000" dirty="0"/>
              <a:t>krijg je ook geen uitkering bij diefstal</a:t>
            </a:r>
          </a:p>
          <a:p>
            <a:pPr marL="809625" lvl="1" indent="-352425">
              <a:buFont typeface="Courier New" pitchFamily="49" charset="0"/>
              <a:buChar char="o"/>
            </a:pPr>
            <a:r>
              <a:rPr lang="nl-NL" sz="2000" dirty="0"/>
              <a:t>loop je mogelijk € 1.000 schade</a:t>
            </a:r>
          </a:p>
          <a:p>
            <a:pPr marL="809625" lvl="1" indent="-352425">
              <a:buFont typeface="Courier New" pitchFamily="49" charset="0"/>
              <a:buChar char="o"/>
            </a:pPr>
            <a:r>
              <a:rPr lang="nl-NL" sz="2000" dirty="0"/>
              <a:t>de kans daarop is 5%, dus je kunt per jaar € 50 kosten verwachten </a:t>
            </a:r>
            <a:br>
              <a:rPr lang="nl-NL" sz="2000" dirty="0"/>
            </a:br>
            <a:r>
              <a:rPr lang="nl-NL" sz="2000" dirty="0"/>
              <a:t>(eens in de 20 jaar € 1.000)</a:t>
            </a:r>
          </a:p>
          <a:p>
            <a:pPr marL="809625" lvl="1" indent="-352425">
              <a:buFont typeface="Courier New" pitchFamily="49" charset="0"/>
              <a:buChar char="o"/>
            </a:pPr>
            <a:r>
              <a:rPr lang="nl-NL" sz="2000" dirty="0"/>
              <a:t>gelijk aan het risico dat je loopt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2726D4F-F76D-4FB8-AF9D-7A700E125889}"/>
              </a:ext>
            </a:extLst>
          </p:cNvPr>
          <p:cNvSpPr txBox="1"/>
          <p:nvPr/>
        </p:nvSpPr>
        <p:spPr>
          <a:xfrm>
            <a:off x="2090057" y="5433655"/>
            <a:ext cx="792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chemeClr val="tx1"/>
                </a:solidFill>
              </a:rPr>
              <a:t>€ 0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901EF87-02E5-4230-B703-D0C13023943D}"/>
              </a:ext>
            </a:extLst>
          </p:cNvPr>
          <p:cNvSpPr txBox="1"/>
          <p:nvPr/>
        </p:nvSpPr>
        <p:spPr>
          <a:xfrm>
            <a:off x="2020388" y="6066818"/>
            <a:ext cx="9318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chemeClr val="tx1"/>
                </a:solidFill>
              </a:rPr>
              <a:t>€ 50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4C1DAAE-A1D2-4C19-B99D-A013093DD1C7}"/>
              </a:ext>
            </a:extLst>
          </p:cNvPr>
          <p:cNvSpPr txBox="1"/>
          <p:nvPr/>
        </p:nvSpPr>
        <p:spPr>
          <a:xfrm>
            <a:off x="3566159" y="5433654"/>
            <a:ext cx="9318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chemeClr val="tx1"/>
                </a:solidFill>
              </a:rPr>
              <a:t>€ 0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7B4AB01C-59C8-4079-BEEC-94723E7AC2B5}"/>
              </a:ext>
            </a:extLst>
          </p:cNvPr>
          <p:cNvSpPr txBox="1"/>
          <p:nvPr/>
        </p:nvSpPr>
        <p:spPr>
          <a:xfrm>
            <a:off x="4772601" y="5433654"/>
            <a:ext cx="12104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chemeClr val="tx1"/>
                </a:solidFill>
              </a:rPr>
              <a:t>€ 1.000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0133A12E-3991-432F-8D0D-26DD71AE798F}"/>
              </a:ext>
            </a:extLst>
          </p:cNvPr>
          <p:cNvSpPr txBox="1"/>
          <p:nvPr/>
        </p:nvSpPr>
        <p:spPr>
          <a:xfrm>
            <a:off x="6378725" y="5433654"/>
            <a:ext cx="9318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chemeClr val="tx1"/>
                </a:solidFill>
              </a:rPr>
              <a:t>€ 50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B5AD2E7-0217-49C4-BD29-530AD631AD02}"/>
              </a:ext>
            </a:extLst>
          </p:cNvPr>
          <p:cNvSpPr txBox="1"/>
          <p:nvPr/>
        </p:nvSpPr>
        <p:spPr>
          <a:xfrm>
            <a:off x="7796651" y="5433654"/>
            <a:ext cx="9318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chemeClr val="tx1"/>
                </a:solidFill>
              </a:rPr>
              <a:t>€ 50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A591872D-D491-4E2C-BE10-6ACB282974D4}"/>
              </a:ext>
            </a:extLst>
          </p:cNvPr>
          <p:cNvSpPr txBox="1"/>
          <p:nvPr/>
        </p:nvSpPr>
        <p:spPr>
          <a:xfrm>
            <a:off x="355600" y="1784009"/>
            <a:ext cx="1069557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Wanneer je wél een verzekering af sluit:</a:t>
            </a:r>
          </a:p>
          <a:p>
            <a:pPr marL="719138" lvl="1" indent="-261938">
              <a:buFont typeface="Courier New" pitchFamily="49" charset="0"/>
              <a:buChar char="o"/>
            </a:pPr>
            <a:r>
              <a:rPr lang="nl-NL" sz="2000" dirty="0"/>
              <a:t>krijg je de nieuwprijs (€ 1.000) uitgekeerd bij diefstal</a:t>
            </a:r>
          </a:p>
          <a:p>
            <a:pPr marL="719138" lvl="1" indent="-261938">
              <a:buFont typeface="Courier New" pitchFamily="49" charset="0"/>
              <a:buChar char="o"/>
            </a:pPr>
            <a:r>
              <a:rPr lang="nl-NL" sz="2000" dirty="0"/>
              <a:t>loop je dus geen schade op</a:t>
            </a:r>
          </a:p>
          <a:p>
            <a:pPr marL="719138" lvl="1" indent="-261938">
              <a:buFont typeface="Courier New" pitchFamily="49" charset="0"/>
              <a:buChar char="o"/>
            </a:pPr>
            <a:r>
              <a:rPr lang="nl-NL" sz="2000" dirty="0"/>
              <a:t>de kosten bedragen € 50</a:t>
            </a:r>
          </a:p>
          <a:p>
            <a:pPr marL="719138" lvl="1" indent="-261938">
              <a:buFont typeface="Courier New" pitchFamily="49" charset="0"/>
              <a:buChar char="o"/>
            </a:pPr>
            <a:r>
              <a:rPr lang="nl-NL" sz="2000" dirty="0"/>
              <a:t>maar je loopt geen risico, want dat koop je af met de verzekering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E11CDAE-80AB-4B1C-9DA1-A16D05320F16}"/>
              </a:ext>
            </a:extLst>
          </p:cNvPr>
          <p:cNvSpPr txBox="1"/>
          <p:nvPr/>
        </p:nvSpPr>
        <p:spPr>
          <a:xfrm>
            <a:off x="3287484" y="6066817"/>
            <a:ext cx="12104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chemeClr val="tx1"/>
                </a:solidFill>
              </a:rPr>
              <a:t>€ 1.000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DA99C39B-0789-45B9-B8E8-84705BB0C45A}"/>
              </a:ext>
            </a:extLst>
          </p:cNvPr>
          <p:cNvSpPr txBox="1"/>
          <p:nvPr/>
        </p:nvSpPr>
        <p:spPr>
          <a:xfrm>
            <a:off x="5011478" y="6066816"/>
            <a:ext cx="9318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chemeClr val="tx1"/>
                </a:solidFill>
              </a:rPr>
              <a:t>€ 0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97C9A650-FF86-466A-8E79-3887402BBA6B}"/>
              </a:ext>
            </a:extLst>
          </p:cNvPr>
          <p:cNvSpPr txBox="1"/>
          <p:nvPr/>
        </p:nvSpPr>
        <p:spPr>
          <a:xfrm>
            <a:off x="7855586" y="6066816"/>
            <a:ext cx="9318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chemeClr val="tx1"/>
                </a:solidFill>
              </a:rPr>
              <a:t>€ 0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F82935DD-CA81-4197-8D45-C52F4A5285A3}"/>
              </a:ext>
            </a:extLst>
          </p:cNvPr>
          <p:cNvSpPr txBox="1"/>
          <p:nvPr/>
        </p:nvSpPr>
        <p:spPr>
          <a:xfrm>
            <a:off x="6378725" y="6066816"/>
            <a:ext cx="9318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chemeClr val="tx1"/>
                </a:solidFill>
              </a:rPr>
              <a:t>€ 50</a:t>
            </a:r>
          </a:p>
        </p:txBody>
      </p:sp>
    </p:spTree>
    <p:extLst>
      <p:ext uri="{BB962C8B-B14F-4D97-AF65-F5344CB8AC3E}">
        <p14:creationId xmlns:p14="http://schemas.microsoft.com/office/powerpoint/2010/main" val="313605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allAtOnce"/>
      <p:bldP spid="8" grpId="0"/>
      <p:bldP spid="10" grpId="0"/>
      <p:bldP spid="11" grpId="0"/>
      <p:bldP spid="12" grpId="0"/>
      <p:bldP spid="13" grpId="0"/>
      <p:bldP spid="14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 of niet verzekeren?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5600" y="1817999"/>
            <a:ext cx="8372868" cy="4682502"/>
          </a:xfrm>
        </p:spPr>
        <p:txBody>
          <a:bodyPr>
            <a:normAutofit/>
          </a:bodyPr>
          <a:lstStyle/>
          <a:p>
            <a:r>
              <a:rPr lang="nl-NL" dirty="0"/>
              <a:t>De verwachte kosten zijn gelijk, </a:t>
            </a:r>
          </a:p>
          <a:p>
            <a:r>
              <a:rPr lang="nl-NL" dirty="0"/>
              <a:t>maar het risico van niet-verzekeren is groter</a:t>
            </a:r>
          </a:p>
          <a:p>
            <a:pPr marL="809625" lvl="1" indent="-352425">
              <a:buFont typeface="Wingdings" pitchFamily="2" charset="2"/>
              <a:buChar char="Ø"/>
            </a:pPr>
            <a:r>
              <a:rPr lang="nl-NL" dirty="0"/>
              <a:t>een risico-avers persoon zal zich verzekeren</a:t>
            </a:r>
            <a:br>
              <a:rPr lang="nl-NL" dirty="0"/>
            </a:br>
            <a:r>
              <a:rPr lang="nl-NL" dirty="0"/>
              <a:t>(liever zekerheid van vaste bedrag dan mogelijke grote schade)</a:t>
            </a:r>
          </a:p>
          <a:p>
            <a:pPr marL="809625" lvl="1" indent="-352425">
              <a:buFont typeface="Wingdings" pitchFamily="2" charset="2"/>
              <a:buChar char="Ø"/>
            </a:pPr>
            <a:r>
              <a:rPr lang="nl-NL" dirty="0"/>
              <a:t>Een risico zoekend persoon zal liever geen premie betalen en het risico nemen.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74C0721C-8E06-4D66-9B69-02373520B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797905"/>
              </p:ext>
            </p:extLst>
          </p:nvPr>
        </p:nvGraphicFramePr>
        <p:xfrm>
          <a:off x="355600" y="4260175"/>
          <a:ext cx="8640960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Premie per</a:t>
                      </a:r>
                      <a:r>
                        <a:rPr lang="nl-NL" baseline="0" dirty="0">
                          <a:solidFill>
                            <a:schemeClr val="tx1"/>
                          </a:solidFill>
                        </a:rPr>
                        <a:t> jaar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Uitbetaling bij diefstal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Mogelijke schade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Verwachte</a:t>
                      </a:r>
                      <a:r>
                        <a:rPr lang="nl-NL" dirty="0"/>
                        <a:t> </a:t>
                      </a:r>
                      <a:r>
                        <a:rPr lang="nl-NL" dirty="0">
                          <a:solidFill>
                            <a:srgbClr val="C00000"/>
                          </a:solidFill>
                        </a:rPr>
                        <a:t>kosten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nl-NL" sz="2800" dirty="0">
                          <a:solidFill>
                            <a:srgbClr val="FF0000"/>
                          </a:solidFill>
                        </a:rPr>
                        <a:t>Risico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Verwachte</a:t>
                      </a:r>
                      <a:r>
                        <a:rPr lang="nl-NL" dirty="0"/>
                        <a:t> </a:t>
                      </a:r>
                      <a:r>
                        <a:rPr lang="nl-NL" dirty="0">
                          <a:solidFill>
                            <a:srgbClr val="C00000"/>
                          </a:solidFill>
                        </a:rPr>
                        <a:t>schade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Niet</a:t>
                      </a:r>
                      <a:r>
                        <a:rPr lang="nl-NL" baseline="0" dirty="0">
                          <a:solidFill>
                            <a:schemeClr val="tx1"/>
                          </a:solidFill>
                        </a:rPr>
                        <a:t> verzekeren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Wél verzekeren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5DBA34E6-40FF-40D8-BECD-20EEF4157C0C}"/>
              </a:ext>
            </a:extLst>
          </p:cNvPr>
          <p:cNvSpPr txBox="1"/>
          <p:nvPr/>
        </p:nvSpPr>
        <p:spPr>
          <a:xfrm>
            <a:off x="2090057" y="5433655"/>
            <a:ext cx="792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chemeClr val="tx1"/>
                </a:solidFill>
              </a:rPr>
              <a:t>€ 0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2BD0103-E774-4526-A3A5-2C46D46E0431}"/>
              </a:ext>
            </a:extLst>
          </p:cNvPr>
          <p:cNvSpPr txBox="1"/>
          <p:nvPr/>
        </p:nvSpPr>
        <p:spPr>
          <a:xfrm>
            <a:off x="2020388" y="6066818"/>
            <a:ext cx="9318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chemeClr val="tx1"/>
                </a:solidFill>
              </a:rPr>
              <a:t>€ 50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90C3BB8-E168-4452-8084-D57E2B999DD1}"/>
              </a:ext>
            </a:extLst>
          </p:cNvPr>
          <p:cNvSpPr txBox="1"/>
          <p:nvPr/>
        </p:nvSpPr>
        <p:spPr>
          <a:xfrm>
            <a:off x="3566159" y="5433654"/>
            <a:ext cx="9318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chemeClr val="tx1"/>
                </a:solidFill>
              </a:rPr>
              <a:t>€ 0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18C2AE9-D391-4960-AC6C-DFB4376C1A48}"/>
              </a:ext>
            </a:extLst>
          </p:cNvPr>
          <p:cNvSpPr txBox="1"/>
          <p:nvPr/>
        </p:nvSpPr>
        <p:spPr>
          <a:xfrm>
            <a:off x="4772601" y="5433654"/>
            <a:ext cx="12104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chemeClr val="tx1"/>
                </a:solidFill>
              </a:rPr>
              <a:t>€ 1.000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4C64195-2AF2-4C84-80E6-E62DDC3C0744}"/>
              </a:ext>
            </a:extLst>
          </p:cNvPr>
          <p:cNvSpPr txBox="1"/>
          <p:nvPr/>
        </p:nvSpPr>
        <p:spPr>
          <a:xfrm>
            <a:off x="6378725" y="5433654"/>
            <a:ext cx="9318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chemeClr val="tx1"/>
                </a:solidFill>
              </a:rPr>
              <a:t>€ 50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7DBF954-E98E-4163-9C3B-21EC3A9F30A0}"/>
              </a:ext>
            </a:extLst>
          </p:cNvPr>
          <p:cNvSpPr txBox="1"/>
          <p:nvPr/>
        </p:nvSpPr>
        <p:spPr>
          <a:xfrm>
            <a:off x="7796651" y="5433654"/>
            <a:ext cx="9318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chemeClr val="tx1"/>
                </a:solidFill>
              </a:rPr>
              <a:t>€ 50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46624E9-8588-4F54-9382-ABB1EFB916DA}"/>
              </a:ext>
            </a:extLst>
          </p:cNvPr>
          <p:cNvSpPr txBox="1"/>
          <p:nvPr/>
        </p:nvSpPr>
        <p:spPr>
          <a:xfrm>
            <a:off x="3287484" y="6066817"/>
            <a:ext cx="12104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chemeClr val="tx1"/>
                </a:solidFill>
              </a:rPr>
              <a:t>€ 1.000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07B7A052-8772-4FF0-9458-14379ECE0722}"/>
              </a:ext>
            </a:extLst>
          </p:cNvPr>
          <p:cNvSpPr txBox="1"/>
          <p:nvPr/>
        </p:nvSpPr>
        <p:spPr>
          <a:xfrm>
            <a:off x="5011478" y="6066816"/>
            <a:ext cx="9318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chemeClr val="tx1"/>
                </a:solidFill>
              </a:rPr>
              <a:t>€ 0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A4037CF3-0F96-43AB-99A6-7DA6ED4FE08D}"/>
              </a:ext>
            </a:extLst>
          </p:cNvPr>
          <p:cNvSpPr txBox="1"/>
          <p:nvPr/>
        </p:nvSpPr>
        <p:spPr>
          <a:xfrm>
            <a:off x="7855586" y="6066816"/>
            <a:ext cx="9318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chemeClr val="tx1"/>
                </a:solidFill>
              </a:rPr>
              <a:t>€ 0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2C9D11B6-9979-4B42-B7E2-57036A9CC532}"/>
              </a:ext>
            </a:extLst>
          </p:cNvPr>
          <p:cNvSpPr txBox="1"/>
          <p:nvPr/>
        </p:nvSpPr>
        <p:spPr>
          <a:xfrm>
            <a:off x="6378725" y="6066816"/>
            <a:ext cx="9318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chemeClr val="tx1"/>
                </a:solidFill>
              </a:rPr>
              <a:t>€ 50</a:t>
            </a:r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2A89A968-6FCD-426E-A4DB-9318FEC94690}"/>
              </a:ext>
            </a:extLst>
          </p:cNvPr>
          <p:cNvSpPr/>
          <p:nvPr/>
        </p:nvSpPr>
        <p:spPr>
          <a:xfrm>
            <a:off x="6068480" y="4101416"/>
            <a:ext cx="1430994" cy="2664476"/>
          </a:xfrm>
          <a:prstGeom prst="ellipse">
            <a:avLst/>
          </a:prstGeom>
          <a:noFill/>
          <a:ln w="3810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AA60AA65-2ED0-4791-8B13-9D134DAD3F16}"/>
              </a:ext>
            </a:extLst>
          </p:cNvPr>
          <p:cNvSpPr/>
          <p:nvPr/>
        </p:nvSpPr>
        <p:spPr>
          <a:xfrm>
            <a:off x="7401888" y="3966479"/>
            <a:ext cx="1654147" cy="2664476"/>
          </a:xfrm>
          <a:prstGeom prst="ellipse">
            <a:avLst/>
          </a:prstGeom>
          <a:noFill/>
          <a:ln w="3810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8" name="Groep 27">
            <a:extLst>
              <a:ext uri="{FF2B5EF4-FFF2-40B4-BE49-F238E27FC236}">
                <a16:creationId xmlns:a16="http://schemas.microsoft.com/office/drawing/2014/main" id="{7C4498F6-0A09-43A1-BCB2-C3708A2BB816}"/>
              </a:ext>
            </a:extLst>
          </p:cNvPr>
          <p:cNvGrpSpPr/>
          <p:nvPr/>
        </p:nvGrpSpPr>
        <p:grpSpPr>
          <a:xfrm>
            <a:off x="7001313" y="0"/>
            <a:ext cx="5190687" cy="2346961"/>
            <a:chOff x="7001313" y="0"/>
            <a:chExt cx="5190687" cy="2346961"/>
          </a:xfrm>
        </p:grpSpPr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D26D5FA3-8E55-4E3C-B441-90F828A14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1313" y="0"/>
              <a:ext cx="5190687" cy="2346961"/>
            </a:xfrm>
            <a:prstGeom prst="rect">
              <a:avLst/>
            </a:prstGeom>
          </p:spPr>
        </p:pic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535C33F3-F8C9-4D00-BEE9-23B40272EDD0}"/>
                </a:ext>
              </a:extLst>
            </p:cNvPr>
            <p:cNvSpPr/>
            <p:nvPr/>
          </p:nvSpPr>
          <p:spPr>
            <a:xfrm>
              <a:off x="10515600" y="1104900"/>
              <a:ext cx="812800" cy="209550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6" name="Afbeelding 25">
              <a:extLst>
                <a:ext uri="{FF2B5EF4-FFF2-40B4-BE49-F238E27FC236}">
                  <a16:creationId xmlns:a16="http://schemas.microsoft.com/office/drawing/2014/main" id="{0A383BFC-6D05-4710-B568-180B782BC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514" b="23631"/>
            <a:stretch/>
          </p:blipFill>
          <p:spPr>
            <a:xfrm>
              <a:off x="10699751" y="1129342"/>
              <a:ext cx="641349" cy="1991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8430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3" grpId="0" animBg="1"/>
      <p:bldP spid="23" grpId="1" animBg="1"/>
      <p:bldP spid="24" grpId="0" animBg="1"/>
      <p:bldP spid="2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Afbeelding 29">
            <a:extLst>
              <a:ext uri="{FF2B5EF4-FFF2-40B4-BE49-F238E27FC236}">
                <a16:creationId xmlns:a16="http://schemas.microsoft.com/office/drawing/2014/main" id="{546A84A5-EFE9-4821-8C8A-44E60D92D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341" y="1853033"/>
            <a:ext cx="4700423" cy="282878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verzekeringsmaatschappij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5600" y="1817999"/>
            <a:ext cx="6775185" cy="4351338"/>
          </a:xfrm>
        </p:spPr>
        <p:txBody>
          <a:bodyPr>
            <a:normAutofit/>
          </a:bodyPr>
          <a:lstStyle/>
          <a:p>
            <a:r>
              <a:rPr lang="nl-NL" dirty="0"/>
              <a:t>Vanuit het vorige voorbeeld:</a:t>
            </a:r>
          </a:p>
          <a:p>
            <a:pPr marL="360363" lvl="1" indent="-257175">
              <a:buFont typeface="Courier New" pitchFamily="49" charset="0"/>
              <a:buChar char="o"/>
            </a:pPr>
            <a:r>
              <a:rPr lang="nl-NL" dirty="0"/>
              <a:t>als 20 personen zich verzekeren voor € 50</a:t>
            </a:r>
          </a:p>
          <a:p>
            <a:pPr marL="360363" lvl="1" indent="-257175">
              <a:buFont typeface="Courier New" pitchFamily="49" charset="0"/>
              <a:buChar char="o"/>
            </a:pPr>
            <a:r>
              <a:rPr lang="nl-NL" dirty="0"/>
              <a:t>en 1 op de 20 scooters (van € 1.000) wordt gestolen</a:t>
            </a:r>
          </a:p>
          <a:p>
            <a:pPr marL="360363" lvl="1" indent="-257175">
              <a:buFont typeface="Courier New" pitchFamily="49" charset="0"/>
              <a:buChar char="o"/>
            </a:pPr>
            <a:r>
              <a:rPr lang="nl-NL" dirty="0"/>
              <a:t>kan de uitkering gedekt worden met premieopbrengst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dirty="0"/>
              <a:t>Maar:</a:t>
            </a:r>
          </a:p>
          <a:p>
            <a:pPr marL="714375" lvl="1" indent="-257175">
              <a:buFont typeface="Courier New" panose="02070309020205020404" pitchFamily="49" charset="0"/>
              <a:buChar char="o"/>
            </a:pPr>
            <a:r>
              <a:rPr lang="nl-NL" dirty="0"/>
              <a:t>verzekeringsmaatschappij heeft ook andere kosten </a:t>
            </a:r>
          </a:p>
          <a:p>
            <a:pPr marL="714375" lvl="1" indent="-257175">
              <a:buFont typeface="Courier New" panose="02070309020205020404" pitchFamily="49" charset="0"/>
              <a:buChar char="o"/>
            </a:pPr>
            <a:r>
              <a:rPr lang="nl-NL" dirty="0"/>
              <a:t>en wil winst maken</a:t>
            </a:r>
          </a:p>
          <a:p>
            <a:endParaRPr lang="nl-NL" sz="1400" dirty="0"/>
          </a:p>
          <a:p>
            <a:pPr marL="0" indent="0">
              <a:buNone/>
            </a:pPr>
            <a:r>
              <a:rPr lang="nl-NL" sz="2000" b="1" dirty="0"/>
              <a:t>Premie moet dus méér zijn dan het (gemiddelde) risico</a:t>
            </a:r>
          </a:p>
        </p:txBody>
      </p: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A77B1EEC-0BFF-461E-91D6-82415EB763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15687" t="28677" r="70106" b="38874"/>
          <a:stretch/>
        </p:blipFill>
        <p:spPr>
          <a:xfrm rot="20321490">
            <a:off x="7655233" y="2956166"/>
            <a:ext cx="452325" cy="622524"/>
          </a:xfrm>
          <a:custGeom>
            <a:avLst/>
            <a:gdLst>
              <a:gd name="connsiteX0" fmla="*/ 477245 w 954490"/>
              <a:gd name="connsiteY0" fmla="*/ 0 h 954490"/>
              <a:gd name="connsiteX1" fmla="*/ 954490 w 954490"/>
              <a:gd name="connsiteY1" fmla="*/ 477245 h 954490"/>
              <a:gd name="connsiteX2" fmla="*/ 477245 w 954490"/>
              <a:gd name="connsiteY2" fmla="*/ 954490 h 954490"/>
              <a:gd name="connsiteX3" fmla="*/ 0 w 954490"/>
              <a:gd name="connsiteY3" fmla="*/ 477245 h 954490"/>
              <a:gd name="connsiteX4" fmla="*/ 477245 w 954490"/>
              <a:gd name="connsiteY4" fmla="*/ 0 h 95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490" h="954490">
                <a:moveTo>
                  <a:pt x="477245" y="0"/>
                </a:moveTo>
                <a:cubicBezTo>
                  <a:pt x="740820" y="0"/>
                  <a:pt x="954490" y="213670"/>
                  <a:pt x="954490" y="477245"/>
                </a:cubicBezTo>
                <a:cubicBezTo>
                  <a:pt x="954490" y="740820"/>
                  <a:pt x="740820" y="954490"/>
                  <a:pt x="477245" y="954490"/>
                </a:cubicBezTo>
                <a:cubicBezTo>
                  <a:pt x="213670" y="954490"/>
                  <a:pt x="0" y="740820"/>
                  <a:pt x="0" y="477245"/>
                </a:cubicBezTo>
                <a:cubicBezTo>
                  <a:pt x="0" y="213670"/>
                  <a:pt x="213670" y="0"/>
                  <a:pt x="47724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54948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Bovendien: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b="1" dirty="0"/>
              <a:t>Averechtse selectie</a:t>
            </a:r>
          </a:p>
          <a:p>
            <a:pPr marL="457200" lvl="1" indent="0">
              <a:buNone/>
            </a:pPr>
            <a:r>
              <a:rPr lang="nl-NL" sz="2400" dirty="0"/>
              <a:t>mensen die meer risico lopen zullen zich sneller verzekeren, waardoor de premie stijgt</a:t>
            </a:r>
          </a:p>
          <a:p>
            <a:pPr marL="809625" lvl="1" indent="-352425">
              <a:buFont typeface="Wingdings" pitchFamily="2" charset="2"/>
              <a:buChar char="Ø"/>
            </a:pPr>
            <a:r>
              <a:rPr lang="nl-NL" sz="2400" dirty="0"/>
              <a:t>in dit geval: in de stad / platteland</a:t>
            </a:r>
            <a:endParaRPr lang="nl-NL" sz="600" dirty="0"/>
          </a:p>
          <a:p>
            <a:pPr>
              <a:spcBef>
                <a:spcPts val="1800"/>
              </a:spcBef>
            </a:pPr>
            <a:r>
              <a:rPr lang="nl-NL" sz="2800" b="1" dirty="0"/>
              <a:t>Nalatig gedrag</a:t>
            </a:r>
          </a:p>
          <a:p>
            <a:pPr marL="457200" lvl="1" indent="0">
              <a:buNone/>
            </a:pPr>
            <a:r>
              <a:rPr lang="nl-NL" sz="2400" dirty="0"/>
              <a:t>mensen die verzekerd zijn gaan zich roekelozer gedragen, waardoor de premie stijgt</a:t>
            </a:r>
          </a:p>
          <a:p>
            <a:pPr marL="809625" lvl="1" indent="-352425">
              <a:buFont typeface="Wingdings" pitchFamily="2" charset="2"/>
              <a:buChar char="Ø"/>
            </a:pPr>
            <a:r>
              <a:rPr lang="nl-NL" sz="2400" dirty="0"/>
              <a:t>in dit geval: niet meer in bewaakte stalling, minder goed slot</a:t>
            </a:r>
          </a:p>
        </p:txBody>
      </p:sp>
    </p:spTree>
    <p:extLst>
      <p:ext uri="{BB962C8B-B14F-4D97-AF65-F5344CB8AC3E}">
        <p14:creationId xmlns:p14="http://schemas.microsoft.com/office/powerpoint/2010/main" val="3411465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60938" y="378372"/>
            <a:ext cx="7549498" cy="622212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/>
              <a:t>Je een huis van € 300.000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/>
              <a:t>De kans op brand is 1 op 1.000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nl-NL" dirty="0"/>
              <a:t>De brandverzekering vraagt een premie bezit van 2 ‰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nl-NL" sz="2000" dirty="0"/>
              <a:t>Zou jij je verzekeren? Licht je antwoord toe met de verwachte kosten.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nl-NL" sz="2000" dirty="0"/>
              <a:t>Hoe groot is de kans op moreel wangedrag bij deze verzekering?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nl-NL" sz="2000" dirty="0"/>
              <a:t>Welke informatie zou jij als verzekeraar willen hebben voordat je de verzekering af sluit?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236303E-702F-493F-B310-AA2C829BF9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l="10132" t="11986" r="11570" b="13121"/>
          <a:stretch/>
        </p:blipFill>
        <p:spPr>
          <a:xfrm>
            <a:off x="9082355" y="1305836"/>
            <a:ext cx="3109645" cy="2974443"/>
          </a:xfrm>
          <a:prstGeom prst="rect">
            <a:avLst/>
          </a:prstGeom>
        </p:spPr>
      </p:pic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5A96F6B6-824F-4E89-9A9B-94AC65CFDC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60710"/>
              </p:ext>
            </p:extLst>
          </p:nvPr>
        </p:nvGraphicFramePr>
        <p:xfrm>
          <a:off x="1460938" y="4280279"/>
          <a:ext cx="8640960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Premie per</a:t>
                      </a:r>
                      <a:r>
                        <a:rPr lang="nl-NL" baseline="0" dirty="0"/>
                        <a:t> jaar</a:t>
                      </a:r>
                      <a:endParaRPr lang="nl-NL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Uitbetaling bij brand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Mogelijke schade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Verwachte </a:t>
                      </a:r>
                      <a:r>
                        <a:rPr lang="nl-NL" dirty="0">
                          <a:solidFill>
                            <a:srgbClr val="C00000"/>
                          </a:solidFill>
                        </a:rPr>
                        <a:t>kosten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Risico</a:t>
                      </a:r>
                      <a:endParaRPr lang="nl-NL" dirty="0"/>
                    </a:p>
                    <a:p>
                      <a:r>
                        <a:rPr lang="nl-NL" dirty="0"/>
                        <a:t>Verwachte </a:t>
                      </a:r>
                      <a:r>
                        <a:rPr lang="nl-NL" dirty="0">
                          <a:solidFill>
                            <a:srgbClr val="C00000"/>
                          </a:solidFill>
                        </a:rPr>
                        <a:t>schade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Niet</a:t>
                      </a:r>
                      <a:r>
                        <a:rPr lang="nl-NL" baseline="0" dirty="0"/>
                        <a:t> verzekeren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Wél verzekeren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0E3BB92F-9F1F-4246-B3E3-F54403DA9A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890258"/>
              </p:ext>
            </p:extLst>
          </p:nvPr>
        </p:nvGraphicFramePr>
        <p:xfrm>
          <a:off x="1460938" y="4266908"/>
          <a:ext cx="8640960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Premie per</a:t>
                      </a:r>
                      <a:r>
                        <a:rPr lang="nl-NL" baseline="0" dirty="0"/>
                        <a:t> jaar</a:t>
                      </a:r>
                      <a:endParaRPr lang="nl-NL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Uitbetaling bij brand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Mogelijke schade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Verwachte </a:t>
                      </a:r>
                      <a:r>
                        <a:rPr lang="nl-NL" dirty="0">
                          <a:solidFill>
                            <a:srgbClr val="C00000"/>
                          </a:solidFill>
                        </a:rPr>
                        <a:t>kosten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Risico</a:t>
                      </a:r>
                      <a:endParaRPr lang="nl-NL" dirty="0"/>
                    </a:p>
                    <a:p>
                      <a:r>
                        <a:rPr lang="nl-NL" dirty="0"/>
                        <a:t>Verwachte </a:t>
                      </a:r>
                      <a:r>
                        <a:rPr lang="nl-NL" dirty="0">
                          <a:solidFill>
                            <a:srgbClr val="C00000"/>
                          </a:solidFill>
                        </a:rPr>
                        <a:t>schade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Niet</a:t>
                      </a:r>
                      <a:r>
                        <a:rPr lang="nl-NL" baseline="0" dirty="0"/>
                        <a:t> verzekeren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€ 0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€ 0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€ 300.000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€ 300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€ 300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Wél verzekeren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€ 600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€ 300.000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€ 0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€ 600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€ 0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kstvak 7">
            <a:extLst>
              <a:ext uri="{FF2B5EF4-FFF2-40B4-BE49-F238E27FC236}">
                <a16:creationId xmlns:a16="http://schemas.microsoft.com/office/drawing/2014/main" id="{094C8348-E73C-47FB-BC79-6D2C3336662D}"/>
              </a:ext>
            </a:extLst>
          </p:cNvPr>
          <p:cNvSpPr txBox="1"/>
          <p:nvPr/>
        </p:nvSpPr>
        <p:spPr>
          <a:xfrm>
            <a:off x="1460938" y="2404825"/>
            <a:ext cx="7549498" cy="1631216"/>
          </a:xfrm>
          <a:prstGeom prst="rect">
            <a:avLst/>
          </a:prstGeom>
          <a:solidFill>
            <a:srgbClr val="258812"/>
          </a:solidFill>
        </p:spPr>
        <p:txBody>
          <a:bodyPr wrap="square">
            <a:spAutoFit/>
          </a:bodyPr>
          <a:lstStyle/>
          <a:p>
            <a:pPr marL="266700" indent="-266700">
              <a:buFont typeface="+mj-lt"/>
              <a:buAutoNum type="arabicPeriod"/>
            </a:pPr>
            <a:r>
              <a:rPr lang="nl-NL" sz="2000" dirty="0"/>
              <a:t>Op basis van de verwachte kosten zou je zeggen ‘nee’, maar de omvang van de mogelijke schade is zó groot dat verzekeren tóch voor de hand ligt.</a:t>
            </a:r>
          </a:p>
          <a:p>
            <a:pPr marL="266700" indent="-266700">
              <a:buFont typeface="+mj-lt"/>
              <a:buAutoNum type="arabicPeriod"/>
            </a:pPr>
            <a:endParaRPr lang="nl-NL" sz="2000" dirty="0"/>
          </a:p>
          <a:p>
            <a:pPr marL="266700" indent="-266700">
              <a:buFont typeface="+mj-lt"/>
              <a:buAutoNum type="arabicPeriod"/>
            </a:pPr>
            <a:endParaRPr lang="nl-NL" sz="20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F732A9C-3CBF-4E1D-9495-0CEB1ADFA937}"/>
              </a:ext>
            </a:extLst>
          </p:cNvPr>
          <p:cNvSpPr txBox="1"/>
          <p:nvPr/>
        </p:nvSpPr>
        <p:spPr>
          <a:xfrm>
            <a:off x="1460938" y="4266908"/>
            <a:ext cx="6113122" cy="1323439"/>
          </a:xfrm>
          <a:prstGeom prst="rect">
            <a:avLst/>
          </a:prstGeom>
          <a:solidFill>
            <a:srgbClr val="258812"/>
          </a:solidFill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nl-NL" sz="2000" dirty="0"/>
              <a:t>Ondanks de verzekering zullen mensen tóch voorzichtig blijven met brand. De kans op moreel wangedrag is klein, omdat de gevolgen zo groot zijn.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4484E23-4E33-4837-AF9E-7A0B6CACB4F1}"/>
              </a:ext>
            </a:extLst>
          </p:cNvPr>
          <p:cNvSpPr txBox="1"/>
          <p:nvPr/>
        </p:nvSpPr>
        <p:spPr>
          <a:xfrm>
            <a:off x="1460938" y="4280279"/>
            <a:ext cx="6113122" cy="1323439"/>
          </a:xfrm>
          <a:prstGeom prst="rect">
            <a:avLst/>
          </a:prstGeom>
          <a:solidFill>
            <a:srgbClr val="258812"/>
          </a:solidFill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nl-NL" sz="2000" dirty="0"/>
              <a:t>Zaken die verband houden met risico op brand en omvang schade: waarde inboedel, soort dakbedekking, leeftijd elektrische bedrading, </a:t>
            </a:r>
            <a:r>
              <a:rPr lang="nl-NL" sz="2000" dirty="0" err="1"/>
              <a:t>enz</a:t>
            </a:r>
            <a:r>
              <a:rPr lang="nl-NL" sz="2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3306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2" grpId="0" animBg="1"/>
    </p:bldLst>
  </p:timing>
</p:sld>
</file>

<file path=ppt/theme/theme1.xml><?xml version="1.0" encoding="utf-8"?>
<a:theme xmlns:a="http://schemas.openxmlformats.org/drawingml/2006/main" name="Economielokaal vwoNieu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onomielokaal vwoNieuw" id="{95400103-E561-4ECD-B78E-9A1AABC029E1}" vid="{02C3641D-080C-42AC-9B80-3561C89A637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Economielokaal vwoNieuw</Template>
  <TotalTime>328</TotalTime>
  <Words>724</Words>
  <Application>Microsoft Office PowerPoint</Application>
  <PresentationFormat>Breedbeeld</PresentationFormat>
  <Paragraphs>129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Courier New</vt:lpstr>
      <vt:lpstr>Wingdings</vt:lpstr>
      <vt:lpstr>Economielokaal vwoNieuw</vt:lpstr>
      <vt:lpstr>Risico en verzekeren</vt:lpstr>
      <vt:lpstr>Scooterdiefstal neemt toe</vt:lpstr>
      <vt:lpstr>Onzekerheid = welvaartsverlies</vt:lpstr>
      <vt:lpstr>Verwachte schade</vt:lpstr>
      <vt:lpstr>Risico verzekeren</vt:lpstr>
      <vt:lpstr>Wel of niet verzekeren?</vt:lpstr>
      <vt:lpstr>De verzekeringsmaatschappij</vt:lpstr>
      <vt:lpstr>Bovendien: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Risico en verzekeren</dc:title>
  <dc:creator>Paul Bloemers</dc:creator>
  <cp:lastModifiedBy>Paul Bloemers</cp:lastModifiedBy>
  <cp:revision>1</cp:revision>
  <dcterms:created xsi:type="dcterms:W3CDTF">2021-12-16T07:59:24Z</dcterms:created>
  <dcterms:modified xsi:type="dcterms:W3CDTF">2021-12-16T13:27:31Z</dcterms:modified>
</cp:coreProperties>
</file>